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7" r:id="rId2"/>
    <p:sldId id="256" r:id="rId3"/>
    <p:sldId id="259" r:id="rId4"/>
    <p:sldId id="269" r:id="rId5"/>
    <p:sldId id="270" r:id="rId6"/>
    <p:sldId id="260" r:id="rId7"/>
    <p:sldId id="263" r:id="rId8"/>
    <p:sldId id="265" r:id="rId9"/>
  </p:sldIdLst>
  <p:sldSz cx="12192000" cy="6858000"/>
  <p:notesSz cx="6858000" cy="9144000"/>
  <p:defaultTextStyle>
    <a:defPPr>
      <a:defRPr lang="en-LV"/>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90F4A"/>
    <a:srgbClr val="7500C0"/>
    <a:srgbClr val="46007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16"/>
    <p:restoredTop sz="96928"/>
  </p:normalViewPr>
  <p:slideViewPr>
    <p:cSldViewPr snapToGrid="0" snapToObjects="1">
      <p:cViewPr varScale="1">
        <p:scale>
          <a:sx n="78" d="100"/>
          <a:sy n="78" d="100"/>
        </p:scale>
        <p:origin x="16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jpg>
</file>

<file path=ppt/media/image5.jp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6_Empty">
    <p:bg>
      <p:bgPr>
        <a:solidFill>
          <a:srgbClr val="7500C0"/>
        </a:solidFill>
        <a:effectLst/>
      </p:bgPr>
    </p:bg>
    <p:spTree>
      <p:nvGrpSpPr>
        <p:cNvPr id="1" name=""/>
        <p:cNvGrpSpPr/>
        <p:nvPr/>
      </p:nvGrpSpPr>
      <p:grpSpPr>
        <a:xfrm>
          <a:off x="0" y="0"/>
          <a:ext cx="0" cy="0"/>
          <a:chOff x="0" y="0"/>
          <a:chExt cx="0" cy="0"/>
        </a:xfrm>
      </p:grpSpPr>
      <p:pic>
        <p:nvPicPr>
          <p:cNvPr id="7" name="Picture 6" descr="Microsoft-logo - 3Dtrophyfactory">
            <a:extLst>
              <a:ext uri="{FF2B5EF4-FFF2-40B4-BE49-F238E27FC236}">
                <a16:creationId xmlns:a16="http://schemas.microsoft.com/office/drawing/2014/main" id="{B4E6FE37-A600-FE42-A50F-35D9E35AB7D6}"/>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3" r="-1517"/>
          <a:stretch/>
        </p:blipFill>
        <p:spPr bwMode="auto">
          <a:xfrm>
            <a:off x="6890370" y="5701215"/>
            <a:ext cx="1464181" cy="72113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BF7EAB73-C114-ED46-8235-39B96F7479A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13982" y="5860396"/>
            <a:ext cx="1153408" cy="304630"/>
          </a:xfrm>
          <a:prstGeom prst="rect">
            <a:avLst/>
          </a:prstGeom>
        </p:spPr>
      </p:pic>
      <p:pic>
        <p:nvPicPr>
          <p:cNvPr id="9" name="Picture 8" descr="Icon&#10;&#10;Description automatically generated">
            <a:extLst>
              <a:ext uri="{FF2B5EF4-FFF2-40B4-BE49-F238E27FC236}">
                <a16:creationId xmlns:a16="http://schemas.microsoft.com/office/drawing/2014/main" id="{B438FB6C-AB2A-734F-8005-7F32D82E6B0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026946" y="5894569"/>
            <a:ext cx="1461462" cy="334431"/>
          </a:xfrm>
          <a:prstGeom prst="rect">
            <a:avLst/>
          </a:prstGeom>
        </p:spPr>
      </p:pic>
      <p:sp>
        <p:nvSpPr>
          <p:cNvPr id="10" name="Content Placeholder 9">
            <a:extLst>
              <a:ext uri="{FF2B5EF4-FFF2-40B4-BE49-F238E27FC236}">
                <a16:creationId xmlns:a16="http://schemas.microsoft.com/office/drawing/2014/main" id="{67398646-6A52-204B-804A-78B4C143C61E}"/>
              </a:ext>
            </a:extLst>
          </p:cNvPr>
          <p:cNvSpPr>
            <a:spLocks noGrp="1"/>
          </p:cNvSpPr>
          <p:nvPr>
            <p:ph sz="quarter" idx="10" hasCustomPrompt="1"/>
          </p:nvPr>
        </p:nvSpPr>
        <p:spPr>
          <a:xfrm>
            <a:off x="1145652" y="813925"/>
            <a:ext cx="9931320" cy="2335923"/>
          </a:xfrm>
        </p:spPr>
        <p:txBody>
          <a:bodyPr>
            <a:normAutofit/>
          </a:bodyPr>
          <a:lstStyle>
            <a:lvl1pPr marL="0" marR="0" indent="0" algn="l" defTabSz="914400" rtl="0" eaLnBrk="1" fontAlgn="auto" latinLnBrk="0" hangingPunct="1">
              <a:lnSpc>
                <a:spcPct val="80000"/>
              </a:lnSpc>
              <a:spcBef>
                <a:spcPct val="0"/>
              </a:spcBef>
              <a:spcAft>
                <a:spcPts val="0"/>
              </a:spcAft>
              <a:buClrTx/>
              <a:buSzTx/>
              <a:buFontTx/>
              <a:buNone/>
              <a:tabLst/>
              <a:defRPr kumimoji="0" lang="en-US" sz="6000" b="1" i="0" u="none" strike="noStrike" kern="1200" cap="none" spc="0" normalizeH="0" baseline="0" noProof="0">
                <a:ln>
                  <a:noFill/>
                </a:ln>
                <a:solidFill>
                  <a:schemeClr val="tx1"/>
                </a:solidFill>
                <a:effectLst/>
                <a:uLnTx/>
                <a:uFillTx/>
                <a:latin typeface="Graphi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r>
              <a:rPr lang="lv-LV" dirty="0">
                <a:solidFill>
                  <a:srgbClr val="FFFFFF"/>
                </a:solidFill>
                <a:latin typeface="Graphik"/>
              </a:rPr>
              <a:t>Microsoft</a:t>
            </a:r>
          </a:p>
          <a:p>
            <a:pPr marL="0" marR="0" lvl="0" indent="0" algn="l" defTabSz="914400" rtl="0" eaLnBrk="1" fontAlgn="auto" latinLnBrk="0" hangingPunct="1">
              <a:lnSpc>
                <a:spcPct val="80000"/>
              </a:lnSpc>
              <a:spcBef>
                <a:spcPct val="0"/>
              </a:spcBef>
              <a:spcAft>
                <a:spcPts val="0"/>
              </a:spcAft>
              <a:buClrTx/>
              <a:buSzTx/>
              <a:buFontTx/>
              <a:buNone/>
              <a:tabLst/>
              <a:defRPr/>
            </a:pPr>
            <a:r>
              <a:rPr lang="lv-LV" dirty="0">
                <a:solidFill>
                  <a:srgbClr val="FFFFFF"/>
                </a:solidFill>
                <a:latin typeface="Graphik"/>
              </a:rPr>
              <a:t>developers</a:t>
            </a:r>
          </a:p>
          <a:p>
            <a:pPr marL="0" marR="0" lvl="0" indent="0" algn="l" defTabSz="914400" rtl="0" eaLnBrk="1" fontAlgn="auto" latinLnBrk="0" hangingPunct="1">
              <a:lnSpc>
                <a:spcPct val="80000"/>
              </a:lnSpc>
              <a:spcBef>
                <a:spcPct val="0"/>
              </a:spcBef>
              <a:spcAft>
                <a:spcPts val="0"/>
              </a:spcAft>
              <a:buClrTx/>
              <a:buSzTx/>
              <a:buFontTx/>
              <a:buNone/>
              <a:tabLst/>
              <a:defRPr/>
            </a:pPr>
            <a:r>
              <a:rPr lang="lv-LV" dirty="0">
                <a:solidFill>
                  <a:srgbClr val="FFFFFF"/>
                </a:solidFill>
                <a:latin typeface="Graphik"/>
              </a:rPr>
              <a:t>community</a:t>
            </a:r>
            <a:r>
              <a:rPr kumimoji="0" lang="lv-LV" sz="2800" b="1" i="0" u="none" strike="noStrike" kern="1200" cap="none" spc="0" normalizeH="0" baseline="0" noProof="0" dirty="0">
                <a:ln>
                  <a:noFill/>
                </a:ln>
                <a:solidFill>
                  <a:srgbClr val="FFFFFF"/>
                </a:solidFill>
                <a:effectLst/>
                <a:uLnTx/>
                <a:uFillTx/>
                <a:latin typeface="Graphik"/>
                <a:ea typeface="+mj-ea"/>
                <a:cs typeface="+mj-cs"/>
              </a:rPr>
              <a:t> </a:t>
            </a:r>
            <a:endParaRPr kumimoji="0" lang="en-US" sz="2800" b="1" i="0" u="none" strike="noStrike" kern="1200" cap="none" spc="0" normalizeH="0" baseline="0" noProof="0" dirty="0">
              <a:ln>
                <a:noFill/>
              </a:ln>
              <a:solidFill>
                <a:srgbClr val="FFFFFF"/>
              </a:solidFill>
              <a:effectLst/>
              <a:uLnTx/>
              <a:uFillTx/>
              <a:latin typeface="Graphik"/>
              <a:ea typeface="+mj-ea"/>
              <a:cs typeface="+mj-cs"/>
            </a:endParaRPr>
          </a:p>
        </p:txBody>
      </p:sp>
      <p:sp>
        <p:nvSpPr>
          <p:cNvPr id="12" name="Content Placeholder 11">
            <a:extLst>
              <a:ext uri="{FF2B5EF4-FFF2-40B4-BE49-F238E27FC236}">
                <a16:creationId xmlns:a16="http://schemas.microsoft.com/office/drawing/2014/main" id="{FAF48D88-9CAC-394C-A14F-A212B1BB29BF}"/>
              </a:ext>
            </a:extLst>
          </p:cNvPr>
          <p:cNvSpPr>
            <a:spLocks noGrp="1"/>
          </p:cNvSpPr>
          <p:nvPr>
            <p:ph sz="quarter" idx="11" hasCustomPrompt="1"/>
          </p:nvPr>
        </p:nvSpPr>
        <p:spPr>
          <a:xfrm>
            <a:off x="1145651" y="3200512"/>
            <a:ext cx="9931319" cy="785813"/>
          </a:xfrm>
        </p:spPr>
        <p:txBody>
          <a:bodyPr/>
          <a:lstStyle>
            <a:lvl1pPr marL="0" indent="0">
              <a:buNone/>
              <a:defRPr sz="2400">
                <a:solidFill>
                  <a:schemeClr val="bg1"/>
                </a:solidFill>
                <a:latin typeface="Graphik" panose="020B0503030202060203" pitchFamily="34" charset="77"/>
              </a:defRPr>
            </a:lvl1pPr>
            <a:lvl2pPr>
              <a:defRPr sz="2400">
                <a:solidFill>
                  <a:schemeClr val="bg1"/>
                </a:solidFill>
                <a:latin typeface="Graphik" panose="020B0503030202060203" pitchFamily="34" charset="77"/>
              </a:defRPr>
            </a:lvl2pPr>
            <a:lvl3pPr>
              <a:defRPr sz="2400">
                <a:solidFill>
                  <a:schemeClr val="bg1"/>
                </a:solidFill>
                <a:latin typeface="Graphik" panose="020B0503030202060203" pitchFamily="34" charset="77"/>
              </a:defRPr>
            </a:lvl3pPr>
            <a:lvl4pPr>
              <a:defRPr sz="2400">
                <a:solidFill>
                  <a:schemeClr val="bg1"/>
                </a:solidFill>
                <a:latin typeface="Graphik" panose="020B0503030202060203" pitchFamily="34" charset="77"/>
              </a:defRPr>
            </a:lvl4pPr>
            <a:lvl5pPr>
              <a:defRPr sz="2400">
                <a:solidFill>
                  <a:schemeClr val="bg1"/>
                </a:solidFill>
                <a:latin typeface="Graphik" panose="020B0503030202060203" pitchFamily="34" charset="77"/>
              </a:defRPr>
            </a:lvl5pPr>
          </a:lstStyle>
          <a:p>
            <a:pPr lvl="0"/>
            <a:r>
              <a:rPr lang="en-GB" dirty="0"/>
              <a:t>2021</a:t>
            </a:r>
            <a:endParaRPr lang="en-LV" dirty="0"/>
          </a:p>
        </p:txBody>
      </p:sp>
    </p:spTree>
    <p:extLst>
      <p:ext uri="{BB962C8B-B14F-4D97-AF65-F5344CB8AC3E}">
        <p14:creationId xmlns:p14="http://schemas.microsoft.com/office/powerpoint/2010/main" val="17041183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Empty">
    <p:bg>
      <p:bgPr>
        <a:blipFill>
          <a:blip r:embed="rId2"/>
          <a:stretch>
            <a:fillRect/>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68D6EE2-7818-7C4F-921F-E044EF59614F}"/>
              </a:ext>
            </a:extLst>
          </p:cNvPr>
          <p:cNvSpPr/>
          <p:nvPr userDrawn="1"/>
        </p:nvSpPr>
        <p:spPr>
          <a:xfrm>
            <a:off x="6130725" y="1233350"/>
            <a:ext cx="2160000" cy="2160000"/>
          </a:xfrm>
          <a:prstGeom prst="rect">
            <a:avLst/>
          </a:prstGeom>
          <a:solidFill>
            <a:srgbClr val="4600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V"/>
          </a:p>
        </p:txBody>
      </p:sp>
      <p:sp>
        <p:nvSpPr>
          <p:cNvPr id="5" name="Rectangle 4">
            <a:extLst>
              <a:ext uri="{FF2B5EF4-FFF2-40B4-BE49-F238E27FC236}">
                <a16:creationId xmlns:a16="http://schemas.microsoft.com/office/drawing/2014/main" id="{CEB359B2-180C-4A4D-83C1-0D9E01EFA40D}"/>
              </a:ext>
            </a:extLst>
          </p:cNvPr>
          <p:cNvSpPr/>
          <p:nvPr userDrawn="1"/>
        </p:nvSpPr>
        <p:spPr>
          <a:xfrm>
            <a:off x="6135274" y="3480655"/>
            <a:ext cx="2142000" cy="2142000"/>
          </a:xfrm>
          <a:prstGeom prst="rect">
            <a:avLst/>
          </a:prstGeom>
          <a:noFill/>
          <a:ln w="25400" cap="sq">
            <a:solidFill>
              <a:srgbClr val="4600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V"/>
          </a:p>
        </p:txBody>
      </p:sp>
      <p:sp>
        <p:nvSpPr>
          <p:cNvPr id="6" name="Rectangle 5">
            <a:extLst>
              <a:ext uri="{FF2B5EF4-FFF2-40B4-BE49-F238E27FC236}">
                <a16:creationId xmlns:a16="http://schemas.microsoft.com/office/drawing/2014/main" id="{3787AFF5-1DBD-AE4C-BC07-5C205442FFD0}"/>
              </a:ext>
            </a:extLst>
          </p:cNvPr>
          <p:cNvSpPr/>
          <p:nvPr userDrawn="1"/>
        </p:nvSpPr>
        <p:spPr>
          <a:xfrm>
            <a:off x="3901022" y="3476106"/>
            <a:ext cx="2160000" cy="2160000"/>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V"/>
          </a:p>
        </p:txBody>
      </p:sp>
      <p:sp>
        <p:nvSpPr>
          <p:cNvPr id="8" name="Content Placeholder 9">
            <a:extLst>
              <a:ext uri="{FF2B5EF4-FFF2-40B4-BE49-F238E27FC236}">
                <a16:creationId xmlns:a16="http://schemas.microsoft.com/office/drawing/2014/main" id="{356B012A-9AE3-3547-BC53-F7C0C81400A9}"/>
              </a:ext>
            </a:extLst>
          </p:cNvPr>
          <p:cNvSpPr>
            <a:spLocks noGrp="1"/>
          </p:cNvSpPr>
          <p:nvPr>
            <p:ph sz="quarter" idx="10" hasCustomPrompt="1"/>
          </p:nvPr>
        </p:nvSpPr>
        <p:spPr>
          <a:xfrm>
            <a:off x="4045897" y="1331672"/>
            <a:ext cx="5150977" cy="1968592"/>
          </a:xfrm>
        </p:spPr>
        <p:txBody>
          <a:bodyPr anchor="ctr">
            <a:normAutofit/>
          </a:bodyPr>
          <a:lstStyle>
            <a:lvl1pPr marL="0" marR="0" indent="0" algn="l" defTabSz="914400" rtl="0" eaLnBrk="1" fontAlgn="auto" latinLnBrk="0" hangingPunct="1">
              <a:lnSpc>
                <a:spcPct val="90000"/>
              </a:lnSpc>
              <a:spcBef>
                <a:spcPct val="0"/>
              </a:spcBef>
              <a:spcAft>
                <a:spcPts val="0"/>
              </a:spcAft>
              <a:buClrTx/>
              <a:buSzTx/>
              <a:buFontTx/>
              <a:buNone/>
              <a:tabLst/>
              <a:defRPr kumimoji="0" lang="en-US" sz="4000" b="1" i="0" u="none" strike="noStrike" kern="1200" cap="none" spc="0" normalizeH="0" baseline="0" noProof="0">
                <a:ln>
                  <a:noFill/>
                </a:ln>
                <a:solidFill>
                  <a:schemeClr val="tx1"/>
                </a:solidFill>
                <a:effectLst/>
                <a:uLnTx/>
                <a:uFillTx/>
                <a:latin typeface="Graphi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r>
              <a:rPr lang="lv-LV" dirty="0">
                <a:solidFill>
                  <a:srgbClr val="FFFFFF"/>
                </a:solidFill>
                <a:latin typeface="Graphik"/>
              </a:rPr>
              <a:t>Microsoft</a:t>
            </a:r>
          </a:p>
          <a:p>
            <a:pPr marL="0" marR="0" lvl="0" indent="0" algn="l" defTabSz="914400" rtl="0" eaLnBrk="1" fontAlgn="auto" latinLnBrk="0" hangingPunct="1">
              <a:lnSpc>
                <a:spcPct val="80000"/>
              </a:lnSpc>
              <a:spcBef>
                <a:spcPct val="0"/>
              </a:spcBef>
              <a:spcAft>
                <a:spcPts val="0"/>
              </a:spcAft>
              <a:buClrTx/>
              <a:buSzTx/>
              <a:buFontTx/>
              <a:buNone/>
              <a:tabLst/>
              <a:defRPr/>
            </a:pPr>
            <a:r>
              <a:rPr lang="lv-LV" dirty="0">
                <a:solidFill>
                  <a:srgbClr val="FFFFFF"/>
                </a:solidFill>
                <a:latin typeface="Graphik"/>
              </a:rPr>
              <a:t>Developers</a:t>
            </a:r>
          </a:p>
          <a:p>
            <a:pPr marL="0" marR="0" lvl="0" indent="0" algn="l" defTabSz="914400" rtl="0" eaLnBrk="1" fontAlgn="auto" latinLnBrk="0" hangingPunct="1">
              <a:lnSpc>
                <a:spcPct val="80000"/>
              </a:lnSpc>
              <a:spcBef>
                <a:spcPct val="0"/>
              </a:spcBef>
              <a:spcAft>
                <a:spcPts val="0"/>
              </a:spcAft>
              <a:buClrTx/>
              <a:buSzTx/>
              <a:buFontTx/>
              <a:buNone/>
              <a:tabLst/>
              <a:defRPr/>
            </a:pPr>
            <a:r>
              <a:rPr lang="lv-LV" dirty="0">
                <a:solidFill>
                  <a:srgbClr val="FFFFFF"/>
                </a:solidFill>
                <a:latin typeface="Graphik"/>
              </a:rPr>
              <a:t>Community</a:t>
            </a:r>
            <a:r>
              <a:rPr kumimoji="0" lang="lv-LV" sz="2800" b="1" i="0" u="none" strike="noStrike" kern="1200" cap="none" spc="0" normalizeH="0" baseline="0" noProof="0" dirty="0">
                <a:ln>
                  <a:noFill/>
                </a:ln>
                <a:solidFill>
                  <a:srgbClr val="FFFFFF"/>
                </a:solidFill>
                <a:effectLst/>
                <a:uLnTx/>
                <a:uFillTx/>
                <a:latin typeface="Graphik"/>
                <a:ea typeface="+mj-ea"/>
                <a:cs typeface="+mj-cs"/>
              </a:rPr>
              <a:t> </a:t>
            </a:r>
            <a:endParaRPr kumimoji="0" lang="en-US" sz="2800" b="1" i="0" u="none" strike="noStrike" kern="1200" cap="none" spc="0" normalizeH="0" baseline="0" noProof="0" dirty="0">
              <a:ln>
                <a:noFill/>
              </a:ln>
              <a:solidFill>
                <a:srgbClr val="FFFFFF"/>
              </a:solidFill>
              <a:effectLst/>
              <a:uLnTx/>
              <a:uFillTx/>
              <a:latin typeface="Graphik"/>
              <a:ea typeface="+mj-ea"/>
              <a:cs typeface="+mj-cs"/>
            </a:endParaRPr>
          </a:p>
        </p:txBody>
      </p:sp>
    </p:spTree>
    <p:extLst>
      <p:ext uri="{BB962C8B-B14F-4D97-AF65-F5344CB8AC3E}">
        <p14:creationId xmlns:p14="http://schemas.microsoft.com/office/powerpoint/2010/main" val="26305801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Empty">
    <p:bg>
      <p:bgPr>
        <a:blipFill>
          <a:blip r:embed="rId2"/>
          <a:stretch>
            <a:fillRect/>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68D6EE2-7818-7C4F-921F-E044EF59614F}"/>
              </a:ext>
            </a:extLst>
          </p:cNvPr>
          <p:cNvSpPr/>
          <p:nvPr userDrawn="1"/>
        </p:nvSpPr>
        <p:spPr>
          <a:xfrm>
            <a:off x="6130725" y="1233350"/>
            <a:ext cx="2160000" cy="2160000"/>
          </a:xfrm>
          <a:prstGeom prst="rect">
            <a:avLst/>
          </a:prstGeom>
          <a:solidFill>
            <a:srgbClr val="4600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V"/>
          </a:p>
        </p:txBody>
      </p:sp>
      <p:sp>
        <p:nvSpPr>
          <p:cNvPr id="5" name="Rectangle 4">
            <a:extLst>
              <a:ext uri="{FF2B5EF4-FFF2-40B4-BE49-F238E27FC236}">
                <a16:creationId xmlns:a16="http://schemas.microsoft.com/office/drawing/2014/main" id="{CEB359B2-180C-4A4D-83C1-0D9E01EFA40D}"/>
              </a:ext>
            </a:extLst>
          </p:cNvPr>
          <p:cNvSpPr/>
          <p:nvPr userDrawn="1"/>
        </p:nvSpPr>
        <p:spPr>
          <a:xfrm>
            <a:off x="6135274" y="3480655"/>
            <a:ext cx="2142000" cy="2142000"/>
          </a:xfrm>
          <a:prstGeom prst="rect">
            <a:avLst/>
          </a:prstGeom>
          <a:noFill/>
          <a:ln w="31750" cap="sq">
            <a:solidFill>
              <a:srgbClr val="4600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V"/>
          </a:p>
        </p:txBody>
      </p:sp>
      <p:sp>
        <p:nvSpPr>
          <p:cNvPr id="8" name="Content Placeholder 9">
            <a:extLst>
              <a:ext uri="{FF2B5EF4-FFF2-40B4-BE49-F238E27FC236}">
                <a16:creationId xmlns:a16="http://schemas.microsoft.com/office/drawing/2014/main" id="{356B012A-9AE3-3547-BC53-F7C0C81400A9}"/>
              </a:ext>
            </a:extLst>
          </p:cNvPr>
          <p:cNvSpPr>
            <a:spLocks noGrp="1"/>
          </p:cNvSpPr>
          <p:nvPr>
            <p:ph sz="quarter" idx="10" hasCustomPrompt="1"/>
          </p:nvPr>
        </p:nvSpPr>
        <p:spPr>
          <a:xfrm>
            <a:off x="4045897" y="1331672"/>
            <a:ext cx="5150977" cy="1968592"/>
          </a:xfrm>
        </p:spPr>
        <p:txBody>
          <a:bodyPr anchor="ctr">
            <a:normAutofit/>
          </a:bodyPr>
          <a:lstStyle>
            <a:lvl1pPr marL="0" marR="0" indent="0" algn="l" defTabSz="914400" rtl="0" eaLnBrk="1" fontAlgn="auto" latinLnBrk="0" hangingPunct="1">
              <a:lnSpc>
                <a:spcPct val="90000"/>
              </a:lnSpc>
              <a:spcBef>
                <a:spcPct val="0"/>
              </a:spcBef>
              <a:spcAft>
                <a:spcPts val="0"/>
              </a:spcAft>
              <a:buClrTx/>
              <a:buSzTx/>
              <a:buFontTx/>
              <a:buNone/>
              <a:tabLst/>
              <a:defRPr kumimoji="0" lang="en-US" sz="4000" b="1" i="0" u="none" strike="noStrike" kern="1200" cap="none" spc="0" normalizeH="0" baseline="0" noProof="0">
                <a:ln>
                  <a:noFill/>
                </a:ln>
                <a:solidFill>
                  <a:schemeClr val="tx1"/>
                </a:solidFill>
                <a:effectLst/>
                <a:uLnTx/>
                <a:uFillTx/>
                <a:latin typeface="Graphi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r>
              <a:rPr lang="lv-LV" dirty="0">
                <a:solidFill>
                  <a:srgbClr val="FFFFFF"/>
                </a:solidFill>
                <a:latin typeface="Graphik"/>
              </a:rPr>
              <a:t>Microsoft</a:t>
            </a:r>
          </a:p>
          <a:p>
            <a:pPr marL="0" marR="0" lvl="0" indent="0" algn="l" defTabSz="914400" rtl="0" eaLnBrk="1" fontAlgn="auto" latinLnBrk="0" hangingPunct="1">
              <a:lnSpc>
                <a:spcPct val="80000"/>
              </a:lnSpc>
              <a:spcBef>
                <a:spcPct val="0"/>
              </a:spcBef>
              <a:spcAft>
                <a:spcPts val="0"/>
              </a:spcAft>
              <a:buClrTx/>
              <a:buSzTx/>
              <a:buFontTx/>
              <a:buNone/>
              <a:tabLst/>
              <a:defRPr/>
            </a:pPr>
            <a:r>
              <a:rPr lang="lv-LV" dirty="0">
                <a:solidFill>
                  <a:srgbClr val="FFFFFF"/>
                </a:solidFill>
                <a:latin typeface="Graphik"/>
              </a:rPr>
              <a:t>Developers</a:t>
            </a:r>
          </a:p>
          <a:p>
            <a:pPr marL="0" marR="0" lvl="0" indent="0" algn="l" defTabSz="914400" rtl="0" eaLnBrk="1" fontAlgn="auto" latinLnBrk="0" hangingPunct="1">
              <a:lnSpc>
                <a:spcPct val="80000"/>
              </a:lnSpc>
              <a:spcBef>
                <a:spcPct val="0"/>
              </a:spcBef>
              <a:spcAft>
                <a:spcPts val="0"/>
              </a:spcAft>
              <a:buClrTx/>
              <a:buSzTx/>
              <a:buFontTx/>
              <a:buNone/>
              <a:tabLst/>
              <a:defRPr/>
            </a:pPr>
            <a:r>
              <a:rPr lang="lv-LV" dirty="0">
                <a:solidFill>
                  <a:srgbClr val="FFFFFF"/>
                </a:solidFill>
                <a:latin typeface="Graphik"/>
              </a:rPr>
              <a:t>Community</a:t>
            </a:r>
            <a:r>
              <a:rPr kumimoji="0" lang="lv-LV" sz="2800" b="1" i="0" u="none" strike="noStrike" kern="1200" cap="none" spc="0" normalizeH="0" baseline="0" noProof="0" dirty="0">
                <a:ln>
                  <a:noFill/>
                </a:ln>
                <a:solidFill>
                  <a:srgbClr val="FFFFFF"/>
                </a:solidFill>
                <a:effectLst/>
                <a:uLnTx/>
                <a:uFillTx/>
                <a:latin typeface="Graphik"/>
                <a:ea typeface="+mj-ea"/>
                <a:cs typeface="+mj-cs"/>
              </a:rPr>
              <a:t> </a:t>
            </a:r>
            <a:endParaRPr kumimoji="0" lang="en-US" sz="2800" b="1" i="0" u="none" strike="noStrike" kern="1200" cap="none" spc="0" normalizeH="0" baseline="0" noProof="0" dirty="0">
              <a:ln>
                <a:noFill/>
              </a:ln>
              <a:solidFill>
                <a:srgbClr val="FFFFFF"/>
              </a:solidFill>
              <a:effectLst/>
              <a:uLnTx/>
              <a:uFillTx/>
              <a:latin typeface="Graphik"/>
              <a:ea typeface="+mj-ea"/>
              <a:cs typeface="+mj-cs"/>
            </a:endParaRPr>
          </a:p>
        </p:txBody>
      </p:sp>
      <p:sp>
        <p:nvSpPr>
          <p:cNvPr id="7" name="Rectangle 6">
            <a:extLst>
              <a:ext uri="{FF2B5EF4-FFF2-40B4-BE49-F238E27FC236}">
                <a16:creationId xmlns:a16="http://schemas.microsoft.com/office/drawing/2014/main" id="{B0C277A8-3D51-2C43-A3C0-8FA4035D2B2A}"/>
              </a:ext>
            </a:extLst>
          </p:cNvPr>
          <p:cNvSpPr/>
          <p:nvPr userDrawn="1"/>
        </p:nvSpPr>
        <p:spPr>
          <a:xfrm>
            <a:off x="3901022" y="3476106"/>
            <a:ext cx="2160000" cy="2160000"/>
          </a:xfrm>
          <a:prstGeom prst="rect">
            <a:avLst/>
          </a:prstGeom>
          <a:solidFill>
            <a:srgbClr val="4600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V"/>
          </a:p>
        </p:txBody>
      </p:sp>
    </p:spTree>
    <p:extLst>
      <p:ext uri="{BB962C8B-B14F-4D97-AF65-F5344CB8AC3E}">
        <p14:creationId xmlns:p14="http://schemas.microsoft.com/office/powerpoint/2010/main" val="26501088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34EF2-3893-A849-B85B-0046CDFC7E7F}"/>
              </a:ext>
            </a:extLst>
          </p:cNvPr>
          <p:cNvSpPr>
            <a:spLocks noGrp="1"/>
          </p:cNvSpPr>
          <p:nvPr>
            <p:ph type="title" hasCustomPrompt="1"/>
          </p:nvPr>
        </p:nvSpPr>
        <p:spPr/>
        <p:txBody>
          <a:bodyPr anchor="t">
            <a:normAutofit/>
          </a:bodyPr>
          <a:lstStyle>
            <a:lvl1pPr>
              <a:defRPr sz="4000"/>
            </a:lvl1pPr>
          </a:lstStyle>
          <a:p>
            <a:r>
              <a:rPr lang="en-GB" dirty="0"/>
              <a:t>Headline (max 40pt)</a:t>
            </a:r>
            <a:endParaRPr lang="en-LV" dirty="0"/>
          </a:p>
        </p:txBody>
      </p:sp>
      <p:sp>
        <p:nvSpPr>
          <p:cNvPr id="3" name="Content Placeholder 2">
            <a:extLst>
              <a:ext uri="{FF2B5EF4-FFF2-40B4-BE49-F238E27FC236}">
                <a16:creationId xmlns:a16="http://schemas.microsoft.com/office/drawing/2014/main" id="{F02C543C-9728-4A48-89BC-66A02265C509}"/>
              </a:ext>
            </a:extLst>
          </p:cNvPr>
          <p:cNvSpPr>
            <a:spLocks noGrp="1"/>
          </p:cNvSpPr>
          <p:nvPr>
            <p:ph idx="1" hasCustomPrompt="1"/>
          </p:nvPr>
        </p:nvSpPr>
        <p:spPr/>
        <p:txBody>
          <a:bodyPr/>
          <a:lstStyle>
            <a:lvl1pPr>
              <a:defRPr sz="3200"/>
            </a:lvl1pPr>
          </a:lstStyle>
          <a:p>
            <a:pPr lvl="0"/>
            <a:r>
              <a:rPr lang="en-GB" dirty="0"/>
              <a:t>Text (max 32pt)</a:t>
            </a:r>
            <a:endParaRPr lang="en-LV" dirty="0"/>
          </a:p>
        </p:txBody>
      </p:sp>
      <p:sp>
        <p:nvSpPr>
          <p:cNvPr id="4" name="Date Placeholder 3">
            <a:extLst>
              <a:ext uri="{FF2B5EF4-FFF2-40B4-BE49-F238E27FC236}">
                <a16:creationId xmlns:a16="http://schemas.microsoft.com/office/drawing/2014/main" id="{6D793B3C-6FA8-494E-9819-B50852F93B16}"/>
              </a:ext>
            </a:extLst>
          </p:cNvPr>
          <p:cNvSpPr>
            <a:spLocks noGrp="1"/>
          </p:cNvSpPr>
          <p:nvPr>
            <p:ph type="dt" sz="half" idx="10"/>
          </p:nvPr>
        </p:nvSpPr>
        <p:spPr/>
        <p:txBody>
          <a:bodyPr/>
          <a:lstStyle/>
          <a:p>
            <a:fld id="{F0DB2D66-032C-E449-820A-EE008D6AFCCC}" type="datetimeFigureOut">
              <a:rPr lang="en-LV" smtClean="0"/>
              <a:t>04/29/2021</a:t>
            </a:fld>
            <a:endParaRPr lang="en-LV"/>
          </a:p>
        </p:txBody>
      </p:sp>
      <p:sp>
        <p:nvSpPr>
          <p:cNvPr id="5" name="Footer Placeholder 4">
            <a:extLst>
              <a:ext uri="{FF2B5EF4-FFF2-40B4-BE49-F238E27FC236}">
                <a16:creationId xmlns:a16="http://schemas.microsoft.com/office/drawing/2014/main" id="{3589B7E3-4440-3840-916F-003DCB18D308}"/>
              </a:ext>
            </a:extLst>
          </p:cNvPr>
          <p:cNvSpPr>
            <a:spLocks noGrp="1"/>
          </p:cNvSpPr>
          <p:nvPr>
            <p:ph type="ftr" sz="quarter" idx="11"/>
          </p:nvPr>
        </p:nvSpPr>
        <p:spPr/>
        <p:txBody>
          <a:bodyPr/>
          <a:lstStyle/>
          <a:p>
            <a:endParaRPr lang="en-LV"/>
          </a:p>
        </p:txBody>
      </p:sp>
      <p:sp>
        <p:nvSpPr>
          <p:cNvPr id="6" name="Slide Number Placeholder 5">
            <a:extLst>
              <a:ext uri="{FF2B5EF4-FFF2-40B4-BE49-F238E27FC236}">
                <a16:creationId xmlns:a16="http://schemas.microsoft.com/office/drawing/2014/main" id="{9E009062-D855-2347-A1FB-00BBBE3BB5AB}"/>
              </a:ext>
            </a:extLst>
          </p:cNvPr>
          <p:cNvSpPr>
            <a:spLocks noGrp="1"/>
          </p:cNvSpPr>
          <p:nvPr>
            <p:ph type="sldNum" sz="quarter" idx="12"/>
          </p:nvPr>
        </p:nvSpPr>
        <p:spPr/>
        <p:txBody>
          <a:bodyPr/>
          <a:lstStyle/>
          <a:p>
            <a:fld id="{F45C115A-132C-3A4C-AE33-17B07C6912C7}" type="slidenum">
              <a:rPr lang="en-LV" smtClean="0"/>
              <a:t>‹#›</a:t>
            </a:fld>
            <a:endParaRPr lang="en-LV"/>
          </a:p>
        </p:txBody>
      </p:sp>
    </p:spTree>
    <p:extLst>
      <p:ext uri="{BB962C8B-B14F-4D97-AF65-F5344CB8AC3E}">
        <p14:creationId xmlns:p14="http://schemas.microsoft.com/office/powerpoint/2010/main" val="14033489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34EF2-3893-A849-B85B-0046CDFC7E7F}"/>
              </a:ext>
            </a:extLst>
          </p:cNvPr>
          <p:cNvSpPr>
            <a:spLocks noGrp="1"/>
          </p:cNvSpPr>
          <p:nvPr>
            <p:ph type="title" hasCustomPrompt="1"/>
          </p:nvPr>
        </p:nvSpPr>
        <p:spPr/>
        <p:txBody>
          <a:bodyPr anchor="t">
            <a:normAutofit/>
          </a:bodyPr>
          <a:lstStyle>
            <a:lvl1pPr>
              <a:defRPr sz="4000">
                <a:solidFill>
                  <a:srgbClr val="190F4A"/>
                </a:solidFill>
              </a:defRPr>
            </a:lvl1pPr>
          </a:lstStyle>
          <a:p>
            <a:r>
              <a:rPr lang="en-GB" dirty="0"/>
              <a:t>Headline (max 40pt)</a:t>
            </a:r>
            <a:endParaRPr lang="en-LV" dirty="0"/>
          </a:p>
        </p:txBody>
      </p:sp>
      <p:sp>
        <p:nvSpPr>
          <p:cNvPr id="3" name="Content Placeholder 2">
            <a:extLst>
              <a:ext uri="{FF2B5EF4-FFF2-40B4-BE49-F238E27FC236}">
                <a16:creationId xmlns:a16="http://schemas.microsoft.com/office/drawing/2014/main" id="{F02C543C-9728-4A48-89BC-66A02265C509}"/>
              </a:ext>
            </a:extLst>
          </p:cNvPr>
          <p:cNvSpPr>
            <a:spLocks noGrp="1"/>
          </p:cNvSpPr>
          <p:nvPr>
            <p:ph idx="1" hasCustomPrompt="1"/>
          </p:nvPr>
        </p:nvSpPr>
        <p:spPr/>
        <p:txBody>
          <a:bodyPr/>
          <a:lstStyle>
            <a:lvl1pPr>
              <a:defRPr sz="3200"/>
            </a:lvl1pPr>
          </a:lstStyle>
          <a:p>
            <a:pPr lvl="0"/>
            <a:r>
              <a:rPr lang="en-GB" dirty="0"/>
              <a:t>Text (max 32pt)</a:t>
            </a:r>
            <a:endParaRPr lang="en-LV" dirty="0"/>
          </a:p>
        </p:txBody>
      </p:sp>
      <p:sp>
        <p:nvSpPr>
          <p:cNvPr id="4" name="Date Placeholder 3">
            <a:extLst>
              <a:ext uri="{FF2B5EF4-FFF2-40B4-BE49-F238E27FC236}">
                <a16:creationId xmlns:a16="http://schemas.microsoft.com/office/drawing/2014/main" id="{6D793B3C-6FA8-494E-9819-B50852F93B16}"/>
              </a:ext>
            </a:extLst>
          </p:cNvPr>
          <p:cNvSpPr>
            <a:spLocks noGrp="1"/>
          </p:cNvSpPr>
          <p:nvPr>
            <p:ph type="dt" sz="half" idx="10"/>
          </p:nvPr>
        </p:nvSpPr>
        <p:spPr/>
        <p:txBody>
          <a:bodyPr/>
          <a:lstStyle/>
          <a:p>
            <a:fld id="{F0DB2D66-032C-E449-820A-EE008D6AFCCC}" type="datetimeFigureOut">
              <a:rPr lang="en-LV" smtClean="0"/>
              <a:t>04/29/2021</a:t>
            </a:fld>
            <a:endParaRPr lang="en-LV"/>
          </a:p>
        </p:txBody>
      </p:sp>
      <p:sp>
        <p:nvSpPr>
          <p:cNvPr id="5" name="Footer Placeholder 4">
            <a:extLst>
              <a:ext uri="{FF2B5EF4-FFF2-40B4-BE49-F238E27FC236}">
                <a16:creationId xmlns:a16="http://schemas.microsoft.com/office/drawing/2014/main" id="{3589B7E3-4440-3840-916F-003DCB18D308}"/>
              </a:ext>
            </a:extLst>
          </p:cNvPr>
          <p:cNvSpPr>
            <a:spLocks noGrp="1"/>
          </p:cNvSpPr>
          <p:nvPr>
            <p:ph type="ftr" sz="quarter" idx="11"/>
          </p:nvPr>
        </p:nvSpPr>
        <p:spPr/>
        <p:txBody>
          <a:bodyPr/>
          <a:lstStyle/>
          <a:p>
            <a:endParaRPr lang="en-LV"/>
          </a:p>
        </p:txBody>
      </p:sp>
      <p:sp>
        <p:nvSpPr>
          <p:cNvPr id="6" name="Slide Number Placeholder 5">
            <a:extLst>
              <a:ext uri="{FF2B5EF4-FFF2-40B4-BE49-F238E27FC236}">
                <a16:creationId xmlns:a16="http://schemas.microsoft.com/office/drawing/2014/main" id="{9E009062-D855-2347-A1FB-00BBBE3BB5AB}"/>
              </a:ext>
            </a:extLst>
          </p:cNvPr>
          <p:cNvSpPr>
            <a:spLocks noGrp="1"/>
          </p:cNvSpPr>
          <p:nvPr>
            <p:ph type="sldNum" sz="quarter" idx="12"/>
          </p:nvPr>
        </p:nvSpPr>
        <p:spPr/>
        <p:txBody>
          <a:bodyPr/>
          <a:lstStyle/>
          <a:p>
            <a:fld id="{F45C115A-132C-3A4C-AE33-17B07C6912C7}" type="slidenum">
              <a:rPr lang="en-LV" smtClean="0"/>
              <a:t>‹#›</a:t>
            </a:fld>
            <a:endParaRPr lang="en-LV"/>
          </a:p>
        </p:txBody>
      </p:sp>
    </p:spTree>
    <p:extLst>
      <p:ext uri="{BB962C8B-B14F-4D97-AF65-F5344CB8AC3E}">
        <p14:creationId xmlns:p14="http://schemas.microsoft.com/office/powerpoint/2010/main" val="4247894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Empty">
    <p:bg>
      <p:bgPr>
        <a:blipFill>
          <a:blip r:embed="rId2"/>
          <a:stretch>
            <a:fillRect/>
          </a:stretch>
        </a:blipFill>
        <a:effectLst/>
      </p:bgPr>
    </p:bg>
    <p:spTree>
      <p:nvGrpSpPr>
        <p:cNvPr id="1" name=""/>
        <p:cNvGrpSpPr/>
        <p:nvPr/>
      </p:nvGrpSpPr>
      <p:grpSpPr>
        <a:xfrm>
          <a:off x="0" y="0"/>
          <a:ext cx="0" cy="0"/>
          <a:chOff x="0" y="0"/>
          <a:chExt cx="0" cy="0"/>
        </a:xfrm>
      </p:grpSpPr>
      <p:pic>
        <p:nvPicPr>
          <p:cNvPr id="7" name="Picture 6" descr="Microsoft-logo - 3Dtrophyfactory">
            <a:extLst>
              <a:ext uri="{FF2B5EF4-FFF2-40B4-BE49-F238E27FC236}">
                <a16:creationId xmlns:a16="http://schemas.microsoft.com/office/drawing/2014/main" id="{B4E6FE37-A600-FE42-A50F-35D9E35AB7D6}"/>
              </a:ext>
            </a:extLst>
          </p:cNvPr>
          <p:cNvPicPr>
            <a:picLocks noChangeAspect="1" noChangeArrowheads="1"/>
          </p:cNvPicPr>
          <p:nvPr userDrawn="1"/>
        </p:nvPicPr>
        <p:blipFill rotWithShape="1">
          <a:blip r:embed="rId3">
            <a:extLst>
              <a:ext uri="{28A0092B-C50C-407E-A947-70E740481C1C}">
                <a14:useLocalDpi xmlns:a14="http://schemas.microsoft.com/office/drawing/2010/main" val="0"/>
              </a:ext>
            </a:extLst>
          </a:blip>
          <a:srcRect l="-3" r="-1517"/>
          <a:stretch/>
        </p:blipFill>
        <p:spPr bwMode="auto">
          <a:xfrm>
            <a:off x="6890370" y="5701215"/>
            <a:ext cx="1464181" cy="72113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BF7EAB73-C114-ED46-8235-39B96F7479A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613982" y="5860396"/>
            <a:ext cx="1153408" cy="304630"/>
          </a:xfrm>
          <a:prstGeom prst="rect">
            <a:avLst/>
          </a:prstGeom>
        </p:spPr>
      </p:pic>
      <p:pic>
        <p:nvPicPr>
          <p:cNvPr id="9" name="Picture 8" descr="Icon&#10;&#10;Description automatically generated">
            <a:extLst>
              <a:ext uri="{FF2B5EF4-FFF2-40B4-BE49-F238E27FC236}">
                <a16:creationId xmlns:a16="http://schemas.microsoft.com/office/drawing/2014/main" id="{B438FB6C-AB2A-734F-8005-7F32D82E6B00}"/>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026946" y="5894569"/>
            <a:ext cx="1461462" cy="334431"/>
          </a:xfrm>
          <a:prstGeom prst="rect">
            <a:avLst/>
          </a:prstGeom>
        </p:spPr>
      </p:pic>
      <p:sp>
        <p:nvSpPr>
          <p:cNvPr id="10" name="Content Placeholder 9">
            <a:extLst>
              <a:ext uri="{FF2B5EF4-FFF2-40B4-BE49-F238E27FC236}">
                <a16:creationId xmlns:a16="http://schemas.microsoft.com/office/drawing/2014/main" id="{67398646-6A52-204B-804A-78B4C143C61E}"/>
              </a:ext>
            </a:extLst>
          </p:cNvPr>
          <p:cNvSpPr>
            <a:spLocks noGrp="1"/>
          </p:cNvSpPr>
          <p:nvPr>
            <p:ph sz="quarter" idx="10" hasCustomPrompt="1"/>
          </p:nvPr>
        </p:nvSpPr>
        <p:spPr>
          <a:xfrm>
            <a:off x="1145652" y="813925"/>
            <a:ext cx="9931320" cy="2335923"/>
          </a:xfrm>
        </p:spPr>
        <p:txBody>
          <a:bodyPr>
            <a:normAutofit/>
          </a:bodyPr>
          <a:lstStyle>
            <a:lvl1pPr marL="0" marR="0" indent="0" algn="l" defTabSz="914400" rtl="0" eaLnBrk="1" fontAlgn="auto" latinLnBrk="0" hangingPunct="1">
              <a:lnSpc>
                <a:spcPct val="80000"/>
              </a:lnSpc>
              <a:spcBef>
                <a:spcPct val="0"/>
              </a:spcBef>
              <a:spcAft>
                <a:spcPts val="0"/>
              </a:spcAft>
              <a:buClrTx/>
              <a:buSzTx/>
              <a:buFontTx/>
              <a:buNone/>
              <a:tabLst/>
              <a:defRPr kumimoji="0" lang="en-US" sz="6000" b="1" i="0" u="none" strike="noStrike" kern="1200" cap="none" spc="0" normalizeH="0" baseline="0" noProof="0">
                <a:ln>
                  <a:noFill/>
                </a:ln>
                <a:solidFill>
                  <a:srgbClr val="FFFFFF"/>
                </a:solidFill>
                <a:effectLst/>
                <a:uLnTx/>
                <a:uFillTx/>
                <a:latin typeface="Graphi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r>
              <a:rPr lang="lv-LV" dirty="0">
                <a:solidFill>
                  <a:srgbClr val="FFFFFF"/>
                </a:solidFill>
                <a:latin typeface="Graphik"/>
              </a:rPr>
              <a:t>Microsoft</a:t>
            </a:r>
          </a:p>
          <a:p>
            <a:pPr marL="0" marR="0" lvl="0" indent="0" algn="l" defTabSz="914400" rtl="0" eaLnBrk="1" fontAlgn="auto" latinLnBrk="0" hangingPunct="1">
              <a:lnSpc>
                <a:spcPct val="80000"/>
              </a:lnSpc>
              <a:spcBef>
                <a:spcPct val="0"/>
              </a:spcBef>
              <a:spcAft>
                <a:spcPts val="0"/>
              </a:spcAft>
              <a:buClrTx/>
              <a:buSzTx/>
              <a:buFontTx/>
              <a:buNone/>
              <a:tabLst/>
              <a:defRPr/>
            </a:pPr>
            <a:r>
              <a:rPr lang="lv-LV" dirty="0">
                <a:solidFill>
                  <a:srgbClr val="FFFFFF"/>
                </a:solidFill>
                <a:latin typeface="Graphik"/>
              </a:rPr>
              <a:t>developers</a:t>
            </a:r>
          </a:p>
          <a:p>
            <a:pPr marL="0" marR="0" lvl="0" indent="0" algn="l" defTabSz="914400" rtl="0" eaLnBrk="1" fontAlgn="auto" latinLnBrk="0" hangingPunct="1">
              <a:lnSpc>
                <a:spcPct val="80000"/>
              </a:lnSpc>
              <a:spcBef>
                <a:spcPct val="0"/>
              </a:spcBef>
              <a:spcAft>
                <a:spcPts val="0"/>
              </a:spcAft>
              <a:buClrTx/>
              <a:buSzTx/>
              <a:buFontTx/>
              <a:buNone/>
              <a:tabLst/>
              <a:defRPr/>
            </a:pPr>
            <a:r>
              <a:rPr lang="lv-LV" dirty="0">
                <a:solidFill>
                  <a:srgbClr val="FFFFFF"/>
                </a:solidFill>
                <a:latin typeface="Graphik"/>
              </a:rPr>
              <a:t>community</a:t>
            </a:r>
            <a:r>
              <a:rPr kumimoji="0" lang="lv-LV" sz="2800" b="1" i="0" u="none" strike="noStrike" kern="1200" cap="none" spc="0" normalizeH="0" baseline="0" noProof="0" dirty="0">
                <a:ln>
                  <a:noFill/>
                </a:ln>
                <a:solidFill>
                  <a:srgbClr val="FFFFFF"/>
                </a:solidFill>
                <a:effectLst/>
                <a:uLnTx/>
                <a:uFillTx/>
                <a:latin typeface="Graphik"/>
                <a:ea typeface="+mj-ea"/>
                <a:cs typeface="+mj-cs"/>
              </a:rPr>
              <a:t> </a:t>
            </a:r>
            <a:endParaRPr kumimoji="0" lang="en-US" sz="2800" b="1" i="0" u="none" strike="noStrike" kern="1200" cap="none" spc="0" normalizeH="0" baseline="0" noProof="0" dirty="0">
              <a:ln>
                <a:noFill/>
              </a:ln>
              <a:solidFill>
                <a:srgbClr val="FFFFFF"/>
              </a:solidFill>
              <a:effectLst/>
              <a:uLnTx/>
              <a:uFillTx/>
              <a:latin typeface="Graphik"/>
              <a:ea typeface="+mj-ea"/>
              <a:cs typeface="+mj-cs"/>
            </a:endParaRPr>
          </a:p>
        </p:txBody>
      </p:sp>
      <p:sp>
        <p:nvSpPr>
          <p:cNvPr id="12" name="Content Placeholder 11">
            <a:extLst>
              <a:ext uri="{FF2B5EF4-FFF2-40B4-BE49-F238E27FC236}">
                <a16:creationId xmlns:a16="http://schemas.microsoft.com/office/drawing/2014/main" id="{FAF48D88-9CAC-394C-A14F-A212B1BB29BF}"/>
              </a:ext>
            </a:extLst>
          </p:cNvPr>
          <p:cNvSpPr>
            <a:spLocks noGrp="1"/>
          </p:cNvSpPr>
          <p:nvPr>
            <p:ph sz="quarter" idx="11" hasCustomPrompt="1"/>
          </p:nvPr>
        </p:nvSpPr>
        <p:spPr>
          <a:xfrm>
            <a:off x="1145651" y="3200512"/>
            <a:ext cx="9931319" cy="785813"/>
          </a:xfrm>
        </p:spPr>
        <p:txBody>
          <a:bodyPr/>
          <a:lstStyle>
            <a:lvl1pPr marL="0" indent="0">
              <a:buNone/>
              <a:defRPr sz="2400">
                <a:solidFill>
                  <a:schemeClr val="bg1"/>
                </a:solidFill>
                <a:latin typeface="Graphik" panose="020B0503030202060203" pitchFamily="34" charset="77"/>
              </a:defRPr>
            </a:lvl1pPr>
            <a:lvl2pPr>
              <a:defRPr sz="2400">
                <a:solidFill>
                  <a:schemeClr val="bg1"/>
                </a:solidFill>
                <a:latin typeface="Graphik" panose="020B0503030202060203" pitchFamily="34" charset="77"/>
              </a:defRPr>
            </a:lvl2pPr>
            <a:lvl3pPr>
              <a:defRPr sz="2400">
                <a:solidFill>
                  <a:schemeClr val="bg1"/>
                </a:solidFill>
                <a:latin typeface="Graphik" panose="020B0503030202060203" pitchFamily="34" charset="77"/>
              </a:defRPr>
            </a:lvl3pPr>
            <a:lvl4pPr>
              <a:defRPr sz="2400">
                <a:solidFill>
                  <a:schemeClr val="bg1"/>
                </a:solidFill>
                <a:latin typeface="Graphik" panose="020B0503030202060203" pitchFamily="34" charset="77"/>
              </a:defRPr>
            </a:lvl4pPr>
            <a:lvl5pPr>
              <a:defRPr sz="2400">
                <a:solidFill>
                  <a:schemeClr val="bg1"/>
                </a:solidFill>
                <a:latin typeface="Graphik" panose="020B0503030202060203" pitchFamily="34" charset="77"/>
              </a:defRPr>
            </a:lvl5pPr>
          </a:lstStyle>
          <a:p>
            <a:pPr lvl="0"/>
            <a:r>
              <a:rPr lang="en-GB" dirty="0"/>
              <a:t>2021</a:t>
            </a:r>
            <a:endParaRPr lang="en-LV" dirty="0"/>
          </a:p>
        </p:txBody>
      </p:sp>
    </p:spTree>
    <p:extLst>
      <p:ext uri="{BB962C8B-B14F-4D97-AF65-F5344CB8AC3E}">
        <p14:creationId xmlns:p14="http://schemas.microsoft.com/office/powerpoint/2010/main" val="858169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Empty">
    <p:bg>
      <p:bgPr>
        <a:blipFill>
          <a:blip r:embed="rId2"/>
          <a:stretch>
            <a:fillRect/>
          </a:stretch>
        </a:blipFill>
        <a:effectLst/>
      </p:bgPr>
    </p:bg>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67398646-6A52-204B-804A-78B4C143C61E}"/>
              </a:ext>
            </a:extLst>
          </p:cNvPr>
          <p:cNvSpPr>
            <a:spLocks noGrp="1"/>
          </p:cNvSpPr>
          <p:nvPr>
            <p:ph sz="quarter" idx="10" hasCustomPrompt="1"/>
          </p:nvPr>
        </p:nvSpPr>
        <p:spPr>
          <a:xfrm>
            <a:off x="1145652" y="813925"/>
            <a:ext cx="9931320" cy="2335923"/>
          </a:xfrm>
        </p:spPr>
        <p:txBody>
          <a:bodyPr>
            <a:normAutofit/>
          </a:bodyPr>
          <a:lstStyle>
            <a:lvl1pPr marL="0" marR="0" indent="0" algn="l" defTabSz="914400" rtl="0" eaLnBrk="1" fontAlgn="auto" latinLnBrk="0" hangingPunct="1">
              <a:lnSpc>
                <a:spcPct val="80000"/>
              </a:lnSpc>
              <a:spcBef>
                <a:spcPct val="0"/>
              </a:spcBef>
              <a:spcAft>
                <a:spcPts val="0"/>
              </a:spcAft>
              <a:buClrTx/>
              <a:buSzTx/>
              <a:buFontTx/>
              <a:buNone/>
              <a:tabLst/>
              <a:defRPr kumimoji="0" lang="en-US" sz="6000" b="1" i="0" u="none" strike="noStrike" kern="1200" cap="none" spc="0" normalizeH="0" baseline="0" noProof="0">
                <a:ln>
                  <a:noFill/>
                </a:ln>
                <a:solidFill>
                  <a:srgbClr val="FFFFFF"/>
                </a:solidFill>
                <a:effectLst/>
                <a:uLnTx/>
                <a:uFillTx/>
                <a:latin typeface="Graphi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r>
              <a:rPr lang="lv-LV" dirty="0">
                <a:solidFill>
                  <a:srgbClr val="FFFFFF"/>
                </a:solidFill>
                <a:latin typeface="Graphik"/>
              </a:rPr>
              <a:t>Microsoft</a:t>
            </a:r>
          </a:p>
          <a:p>
            <a:pPr marL="0" marR="0" lvl="0" indent="0" algn="l" defTabSz="914400" rtl="0" eaLnBrk="1" fontAlgn="auto" latinLnBrk="0" hangingPunct="1">
              <a:lnSpc>
                <a:spcPct val="80000"/>
              </a:lnSpc>
              <a:spcBef>
                <a:spcPct val="0"/>
              </a:spcBef>
              <a:spcAft>
                <a:spcPts val="0"/>
              </a:spcAft>
              <a:buClrTx/>
              <a:buSzTx/>
              <a:buFontTx/>
              <a:buNone/>
              <a:tabLst/>
              <a:defRPr/>
            </a:pPr>
            <a:r>
              <a:rPr lang="lv-LV" dirty="0">
                <a:solidFill>
                  <a:srgbClr val="FFFFFF"/>
                </a:solidFill>
                <a:latin typeface="Graphik"/>
              </a:rPr>
              <a:t>developers</a:t>
            </a:r>
          </a:p>
          <a:p>
            <a:pPr marL="0" marR="0" lvl="0" indent="0" algn="l" defTabSz="914400" rtl="0" eaLnBrk="1" fontAlgn="auto" latinLnBrk="0" hangingPunct="1">
              <a:lnSpc>
                <a:spcPct val="80000"/>
              </a:lnSpc>
              <a:spcBef>
                <a:spcPct val="0"/>
              </a:spcBef>
              <a:spcAft>
                <a:spcPts val="0"/>
              </a:spcAft>
              <a:buClrTx/>
              <a:buSzTx/>
              <a:buFontTx/>
              <a:buNone/>
              <a:tabLst/>
              <a:defRPr/>
            </a:pPr>
            <a:r>
              <a:rPr lang="lv-LV" dirty="0">
                <a:solidFill>
                  <a:srgbClr val="FFFFFF"/>
                </a:solidFill>
                <a:latin typeface="Graphik"/>
              </a:rPr>
              <a:t>community</a:t>
            </a:r>
            <a:r>
              <a:rPr kumimoji="0" lang="lv-LV" sz="2800" b="1" i="0" u="none" strike="noStrike" kern="1200" cap="none" spc="0" normalizeH="0" baseline="0" noProof="0" dirty="0">
                <a:ln>
                  <a:noFill/>
                </a:ln>
                <a:solidFill>
                  <a:srgbClr val="FFFFFF"/>
                </a:solidFill>
                <a:effectLst/>
                <a:uLnTx/>
                <a:uFillTx/>
                <a:latin typeface="Graphik"/>
                <a:ea typeface="+mj-ea"/>
                <a:cs typeface="+mj-cs"/>
              </a:rPr>
              <a:t> </a:t>
            </a:r>
            <a:endParaRPr kumimoji="0" lang="en-US" sz="2800" b="1" i="0" u="none" strike="noStrike" kern="1200" cap="none" spc="0" normalizeH="0" baseline="0" noProof="0" dirty="0">
              <a:ln>
                <a:noFill/>
              </a:ln>
              <a:solidFill>
                <a:srgbClr val="FFFFFF"/>
              </a:solidFill>
              <a:effectLst/>
              <a:uLnTx/>
              <a:uFillTx/>
              <a:latin typeface="Graphik"/>
              <a:ea typeface="+mj-ea"/>
              <a:cs typeface="+mj-cs"/>
            </a:endParaRPr>
          </a:p>
        </p:txBody>
      </p:sp>
      <p:sp>
        <p:nvSpPr>
          <p:cNvPr id="12" name="Content Placeholder 11">
            <a:extLst>
              <a:ext uri="{FF2B5EF4-FFF2-40B4-BE49-F238E27FC236}">
                <a16:creationId xmlns:a16="http://schemas.microsoft.com/office/drawing/2014/main" id="{FAF48D88-9CAC-394C-A14F-A212B1BB29BF}"/>
              </a:ext>
            </a:extLst>
          </p:cNvPr>
          <p:cNvSpPr>
            <a:spLocks noGrp="1"/>
          </p:cNvSpPr>
          <p:nvPr>
            <p:ph sz="quarter" idx="11" hasCustomPrompt="1"/>
          </p:nvPr>
        </p:nvSpPr>
        <p:spPr>
          <a:xfrm>
            <a:off x="1145651" y="3200512"/>
            <a:ext cx="9931319" cy="785813"/>
          </a:xfrm>
        </p:spPr>
        <p:txBody>
          <a:bodyPr/>
          <a:lstStyle>
            <a:lvl1pPr marL="0" indent="0">
              <a:buNone/>
              <a:defRPr sz="2400">
                <a:solidFill>
                  <a:schemeClr val="bg1"/>
                </a:solidFill>
                <a:latin typeface="Graphik" panose="020B0503030202060203" pitchFamily="34" charset="77"/>
              </a:defRPr>
            </a:lvl1pPr>
            <a:lvl2pPr>
              <a:defRPr sz="2400">
                <a:solidFill>
                  <a:schemeClr val="bg1"/>
                </a:solidFill>
                <a:latin typeface="Graphik" panose="020B0503030202060203" pitchFamily="34" charset="77"/>
              </a:defRPr>
            </a:lvl2pPr>
            <a:lvl3pPr>
              <a:defRPr sz="2400">
                <a:solidFill>
                  <a:schemeClr val="bg1"/>
                </a:solidFill>
                <a:latin typeface="Graphik" panose="020B0503030202060203" pitchFamily="34" charset="77"/>
              </a:defRPr>
            </a:lvl3pPr>
            <a:lvl4pPr>
              <a:defRPr sz="2400">
                <a:solidFill>
                  <a:schemeClr val="bg1"/>
                </a:solidFill>
                <a:latin typeface="Graphik" panose="020B0503030202060203" pitchFamily="34" charset="77"/>
              </a:defRPr>
            </a:lvl4pPr>
            <a:lvl5pPr>
              <a:defRPr sz="2400">
                <a:solidFill>
                  <a:schemeClr val="bg1"/>
                </a:solidFill>
                <a:latin typeface="Graphik" panose="020B0503030202060203" pitchFamily="34" charset="77"/>
              </a:defRPr>
            </a:lvl5pPr>
          </a:lstStyle>
          <a:p>
            <a:pPr lvl="0"/>
            <a:r>
              <a:rPr lang="en-GB" dirty="0"/>
              <a:t>2021</a:t>
            </a:r>
            <a:endParaRPr lang="en-LV" dirty="0"/>
          </a:p>
        </p:txBody>
      </p:sp>
    </p:spTree>
    <p:extLst>
      <p:ext uri="{BB962C8B-B14F-4D97-AF65-F5344CB8AC3E}">
        <p14:creationId xmlns:p14="http://schemas.microsoft.com/office/powerpoint/2010/main" val="12460980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Empty">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A0F86F-0930-3841-AAB4-D7EF36E02384}"/>
              </a:ext>
            </a:extLst>
          </p:cNvPr>
          <p:cNvSpPr>
            <a:spLocks noGrp="1"/>
          </p:cNvSpPr>
          <p:nvPr>
            <p:ph sz="quarter" idx="10" hasCustomPrompt="1"/>
          </p:nvPr>
        </p:nvSpPr>
        <p:spPr>
          <a:xfrm>
            <a:off x="6932613" y="347663"/>
            <a:ext cx="5259387" cy="6510337"/>
          </a:xfrm>
          <a:solidFill>
            <a:srgbClr val="7500C0"/>
          </a:solidFill>
        </p:spPr>
        <p:txBody>
          <a:bodyPr anchor="ctr"/>
          <a:lstStyle>
            <a:lvl1pPr marL="230400" indent="0">
              <a:lnSpc>
                <a:spcPct val="90000"/>
              </a:lnSpc>
              <a:spcBef>
                <a:spcPts val="0"/>
              </a:spcBef>
              <a:buNone/>
              <a:defRPr sz="4000" b="1" i="0">
                <a:solidFill>
                  <a:schemeClr val="bg1"/>
                </a:solidFill>
                <a:latin typeface="Graphik" panose="020B0503030202060203" pitchFamily="34" charset="77"/>
              </a:defRPr>
            </a:lvl1pPr>
            <a:lvl2pPr marL="230400" indent="0">
              <a:lnSpc>
                <a:spcPct val="80000"/>
              </a:lnSpc>
              <a:buNone/>
              <a:defRPr sz="4000" b="1" i="0">
                <a:solidFill>
                  <a:schemeClr val="bg1"/>
                </a:solidFill>
                <a:latin typeface="Graphik" panose="020B0503030202060203" pitchFamily="34" charset="77"/>
              </a:defRPr>
            </a:lvl2pPr>
            <a:lvl3pPr marL="230400" indent="0">
              <a:lnSpc>
                <a:spcPct val="80000"/>
              </a:lnSpc>
              <a:buNone/>
              <a:defRPr sz="4000" b="1" i="0">
                <a:solidFill>
                  <a:schemeClr val="bg1"/>
                </a:solidFill>
                <a:latin typeface="Graphik" panose="020B0503030202060203" pitchFamily="34" charset="77"/>
              </a:defRPr>
            </a:lvl3pPr>
            <a:lvl4pPr>
              <a:defRPr sz="3200" b="1" i="0">
                <a:latin typeface="Graphik" panose="020B0503030202060203" pitchFamily="34" charset="77"/>
              </a:defRPr>
            </a:lvl4pPr>
            <a:lvl5pPr>
              <a:defRPr sz="3200" b="1" i="0">
                <a:latin typeface="Graphik" panose="020B0503030202060203" pitchFamily="34" charset="77"/>
              </a:defRPr>
            </a:lvl5pPr>
          </a:lstStyle>
          <a:p>
            <a:pPr lvl="0"/>
            <a:r>
              <a:rPr lang="en-GB" dirty="0"/>
              <a:t>Sub-headline</a:t>
            </a:r>
          </a:p>
          <a:p>
            <a:pPr lvl="0"/>
            <a:r>
              <a:rPr lang="en-GB" dirty="0"/>
              <a:t>text here (40pt)</a:t>
            </a:r>
          </a:p>
        </p:txBody>
      </p:sp>
      <p:sp>
        <p:nvSpPr>
          <p:cNvPr id="5" name="Content Placeholder 4">
            <a:extLst>
              <a:ext uri="{FF2B5EF4-FFF2-40B4-BE49-F238E27FC236}">
                <a16:creationId xmlns:a16="http://schemas.microsoft.com/office/drawing/2014/main" id="{C1A0F305-931B-7045-BF44-60E1CC573C7B}"/>
              </a:ext>
            </a:extLst>
          </p:cNvPr>
          <p:cNvSpPr>
            <a:spLocks noGrp="1"/>
          </p:cNvSpPr>
          <p:nvPr>
            <p:ph sz="quarter" idx="11" hasCustomPrompt="1"/>
          </p:nvPr>
        </p:nvSpPr>
        <p:spPr>
          <a:xfrm>
            <a:off x="721967" y="2456656"/>
            <a:ext cx="5528361" cy="2292350"/>
          </a:xfrm>
        </p:spPr>
        <p:txBody>
          <a:bodyPr anchor="ctr"/>
          <a:lstStyle>
            <a:lvl1pPr marL="0" indent="0">
              <a:spcBef>
                <a:spcPts val="0"/>
              </a:spcBef>
              <a:buNone/>
              <a:defRPr sz="2000">
                <a:latin typeface="Graphik" panose="020B0503030202060203" pitchFamily="34" charset="77"/>
              </a:defRPr>
            </a:lvl1pPr>
            <a:lvl2pPr marL="0" indent="0">
              <a:spcBef>
                <a:spcPts val="0"/>
              </a:spcBef>
              <a:buNone/>
              <a:defRPr sz="2000">
                <a:latin typeface="Graphik" panose="020B0503030202060203" pitchFamily="34" charset="77"/>
              </a:defRPr>
            </a:lvl2pPr>
            <a:lvl3pPr marL="0" indent="0">
              <a:spcBef>
                <a:spcPts val="0"/>
              </a:spcBef>
              <a:buNone/>
              <a:defRPr sz="2000">
                <a:latin typeface="Graphik" panose="020B0503030202060203" pitchFamily="34" charset="77"/>
              </a:defRPr>
            </a:lvl3pPr>
            <a:lvl4pPr marL="0" indent="0">
              <a:spcBef>
                <a:spcPts val="0"/>
              </a:spcBef>
              <a:buNone/>
              <a:defRPr sz="2000">
                <a:latin typeface="Graphik" panose="020B0503030202060203" pitchFamily="34" charset="77"/>
              </a:defRPr>
            </a:lvl4pPr>
            <a:lvl5pPr marL="0" indent="0">
              <a:spcBef>
                <a:spcPts val="0"/>
              </a:spcBef>
              <a:buNone/>
              <a:defRPr sz="2000">
                <a:latin typeface="Graphik" panose="020B0503030202060203" pitchFamily="34" charset="77"/>
              </a:defRPr>
            </a:lvl5pPr>
          </a:lstStyle>
          <a:p>
            <a:pPr lvl="0"/>
            <a:r>
              <a:rPr lang="en-GB" dirty="0"/>
              <a:t>Lorem ipsum </a:t>
            </a:r>
            <a:r>
              <a:rPr lang="en-GB" dirty="0" err="1"/>
              <a:t>dolor</a:t>
            </a:r>
            <a:r>
              <a:rPr lang="en-GB" dirty="0"/>
              <a:t> sit </a:t>
            </a:r>
            <a:r>
              <a:rPr lang="en-GB" dirty="0" err="1"/>
              <a:t>amet</a:t>
            </a:r>
            <a:r>
              <a:rPr lang="en-GB" dirty="0"/>
              <a:t>, </a:t>
            </a:r>
            <a:r>
              <a:rPr lang="en-GB" dirty="0" err="1"/>
              <a:t>consectetuer</a:t>
            </a:r>
            <a:r>
              <a:rPr lang="en-GB" dirty="0"/>
              <a:t> </a:t>
            </a:r>
            <a:r>
              <a:rPr lang="en-GB" dirty="0" err="1"/>
              <a:t>adipiscing</a:t>
            </a:r>
            <a:r>
              <a:rPr lang="en-GB" dirty="0"/>
              <a:t> </a:t>
            </a:r>
            <a:r>
              <a:rPr lang="en-GB" dirty="0" err="1"/>
              <a:t>elit</a:t>
            </a:r>
            <a:r>
              <a:rPr lang="en-GB" dirty="0"/>
              <a:t>, </a:t>
            </a:r>
            <a:r>
              <a:rPr lang="en-GB" dirty="0" err="1"/>
              <a:t>sed</a:t>
            </a:r>
            <a:r>
              <a:rPr lang="en-GB" dirty="0"/>
              <a:t> </a:t>
            </a:r>
            <a:r>
              <a:rPr lang="en-GB" dirty="0" err="1"/>
              <a:t>diam</a:t>
            </a:r>
            <a:r>
              <a:rPr lang="en-GB" dirty="0"/>
              <a:t> </a:t>
            </a:r>
            <a:r>
              <a:rPr lang="en-GB" dirty="0" err="1"/>
              <a:t>nonummy</a:t>
            </a:r>
            <a:r>
              <a:rPr lang="en-GB" dirty="0"/>
              <a:t> </a:t>
            </a:r>
            <a:r>
              <a:rPr lang="en-GB" dirty="0" err="1"/>
              <a:t>nibh</a:t>
            </a:r>
            <a:r>
              <a:rPr lang="en-GB" dirty="0"/>
              <a:t> </a:t>
            </a:r>
            <a:r>
              <a:rPr lang="en-GB" dirty="0" err="1"/>
              <a:t>euismod</a:t>
            </a:r>
            <a:r>
              <a:rPr lang="en-GB" dirty="0"/>
              <a:t> </a:t>
            </a:r>
            <a:r>
              <a:rPr lang="en-GB" dirty="0" err="1"/>
              <a:t>tincidunt</a:t>
            </a:r>
            <a:r>
              <a:rPr lang="en-GB" dirty="0"/>
              <a:t> </a:t>
            </a:r>
            <a:r>
              <a:rPr lang="en-GB" dirty="0" err="1"/>
              <a:t>ut</a:t>
            </a:r>
            <a:r>
              <a:rPr lang="en-GB" dirty="0"/>
              <a:t> </a:t>
            </a:r>
            <a:r>
              <a:rPr lang="en-GB" dirty="0" err="1"/>
              <a:t>laoreet</a:t>
            </a:r>
            <a:r>
              <a:rPr lang="en-GB" dirty="0"/>
              <a:t> dolore magna </a:t>
            </a:r>
            <a:r>
              <a:rPr lang="en-GB" dirty="0" err="1"/>
              <a:t>aliquam</a:t>
            </a:r>
            <a:r>
              <a:rPr lang="en-GB" dirty="0"/>
              <a:t> </a:t>
            </a:r>
            <a:r>
              <a:rPr lang="en-GB" dirty="0" err="1"/>
              <a:t>erat</a:t>
            </a:r>
            <a:r>
              <a:rPr lang="en-GB" dirty="0"/>
              <a:t> </a:t>
            </a:r>
            <a:r>
              <a:rPr lang="en-GB" dirty="0" err="1"/>
              <a:t>volutpat</a:t>
            </a:r>
            <a:r>
              <a:rPr lang="en-GB" dirty="0"/>
              <a:t>. Ut </a:t>
            </a:r>
            <a:r>
              <a:rPr lang="en-GB" dirty="0" err="1"/>
              <a:t>wisi</a:t>
            </a:r>
            <a:r>
              <a:rPr lang="en-GB" dirty="0"/>
              <a:t> </a:t>
            </a:r>
            <a:r>
              <a:rPr lang="en-GB" dirty="0" err="1"/>
              <a:t>enim</a:t>
            </a:r>
            <a:r>
              <a:rPr lang="en-GB" dirty="0"/>
              <a:t> ad minim </a:t>
            </a:r>
            <a:r>
              <a:rPr lang="en-GB" dirty="0" err="1"/>
              <a:t>veniam</a:t>
            </a:r>
            <a:r>
              <a:rPr lang="en-GB" dirty="0"/>
              <a:t>.</a:t>
            </a:r>
            <a:endParaRPr lang="en-LV" dirty="0"/>
          </a:p>
        </p:txBody>
      </p:sp>
    </p:spTree>
    <p:extLst>
      <p:ext uri="{BB962C8B-B14F-4D97-AF65-F5344CB8AC3E}">
        <p14:creationId xmlns:p14="http://schemas.microsoft.com/office/powerpoint/2010/main" val="14031565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Empty">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A0F86F-0930-3841-AAB4-D7EF36E02384}"/>
              </a:ext>
            </a:extLst>
          </p:cNvPr>
          <p:cNvSpPr>
            <a:spLocks noGrp="1"/>
          </p:cNvSpPr>
          <p:nvPr>
            <p:ph sz="quarter" idx="10" hasCustomPrompt="1"/>
          </p:nvPr>
        </p:nvSpPr>
        <p:spPr>
          <a:xfrm>
            <a:off x="6932613" y="347663"/>
            <a:ext cx="5259387" cy="6510337"/>
          </a:xfrm>
          <a:blipFill>
            <a:blip r:embed="rId2"/>
            <a:stretch>
              <a:fillRect/>
            </a:stretch>
          </a:blipFill>
        </p:spPr>
        <p:txBody>
          <a:bodyPr anchor="ctr"/>
          <a:lstStyle>
            <a:lvl1pPr marL="230400" indent="0">
              <a:lnSpc>
                <a:spcPct val="90000"/>
              </a:lnSpc>
              <a:spcBef>
                <a:spcPts val="0"/>
              </a:spcBef>
              <a:buNone/>
              <a:defRPr sz="4000" b="1" i="0">
                <a:solidFill>
                  <a:schemeClr val="bg1"/>
                </a:solidFill>
                <a:latin typeface="Graphik" panose="020B0503030202060203" pitchFamily="34" charset="77"/>
              </a:defRPr>
            </a:lvl1pPr>
            <a:lvl2pPr marL="230400" indent="0">
              <a:lnSpc>
                <a:spcPct val="80000"/>
              </a:lnSpc>
              <a:buNone/>
              <a:defRPr sz="4000" b="1" i="0">
                <a:solidFill>
                  <a:schemeClr val="bg1"/>
                </a:solidFill>
                <a:latin typeface="Graphik" panose="020B0503030202060203" pitchFamily="34" charset="77"/>
              </a:defRPr>
            </a:lvl2pPr>
            <a:lvl3pPr marL="230400" indent="0">
              <a:lnSpc>
                <a:spcPct val="80000"/>
              </a:lnSpc>
              <a:buNone/>
              <a:defRPr sz="4000" b="1" i="0">
                <a:solidFill>
                  <a:schemeClr val="bg1"/>
                </a:solidFill>
                <a:latin typeface="Graphik" panose="020B0503030202060203" pitchFamily="34" charset="77"/>
              </a:defRPr>
            </a:lvl3pPr>
            <a:lvl4pPr>
              <a:defRPr sz="3200" b="1" i="0">
                <a:latin typeface="Graphik" panose="020B0503030202060203" pitchFamily="34" charset="77"/>
              </a:defRPr>
            </a:lvl4pPr>
            <a:lvl5pPr>
              <a:defRPr sz="3200" b="1" i="0">
                <a:latin typeface="Graphik" panose="020B0503030202060203" pitchFamily="34" charset="77"/>
              </a:defRPr>
            </a:lvl5pPr>
          </a:lstStyle>
          <a:p>
            <a:pPr lvl="0"/>
            <a:r>
              <a:rPr lang="en-GB" dirty="0"/>
              <a:t>Sub-headline</a:t>
            </a:r>
          </a:p>
          <a:p>
            <a:pPr lvl="0"/>
            <a:r>
              <a:rPr lang="en-GB" dirty="0"/>
              <a:t>text here (40pt)</a:t>
            </a:r>
          </a:p>
        </p:txBody>
      </p:sp>
      <p:sp>
        <p:nvSpPr>
          <p:cNvPr id="5" name="Content Placeholder 4">
            <a:extLst>
              <a:ext uri="{FF2B5EF4-FFF2-40B4-BE49-F238E27FC236}">
                <a16:creationId xmlns:a16="http://schemas.microsoft.com/office/drawing/2014/main" id="{C1A0F305-931B-7045-BF44-60E1CC573C7B}"/>
              </a:ext>
            </a:extLst>
          </p:cNvPr>
          <p:cNvSpPr>
            <a:spLocks noGrp="1"/>
          </p:cNvSpPr>
          <p:nvPr>
            <p:ph sz="quarter" idx="11" hasCustomPrompt="1"/>
          </p:nvPr>
        </p:nvSpPr>
        <p:spPr>
          <a:xfrm>
            <a:off x="721967" y="2456656"/>
            <a:ext cx="5528361" cy="2292350"/>
          </a:xfrm>
        </p:spPr>
        <p:txBody>
          <a:bodyPr anchor="ctr"/>
          <a:lstStyle>
            <a:lvl1pPr marL="0" indent="0">
              <a:spcBef>
                <a:spcPts val="0"/>
              </a:spcBef>
              <a:buNone/>
              <a:defRPr sz="2000">
                <a:latin typeface="Graphik" panose="020B0503030202060203" pitchFamily="34" charset="77"/>
              </a:defRPr>
            </a:lvl1pPr>
            <a:lvl2pPr marL="0" indent="0">
              <a:spcBef>
                <a:spcPts val="0"/>
              </a:spcBef>
              <a:buNone/>
              <a:defRPr sz="2000">
                <a:latin typeface="Graphik" panose="020B0503030202060203" pitchFamily="34" charset="77"/>
              </a:defRPr>
            </a:lvl2pPr>
            <a:lvl3pPr marL="0" indent="0">
              <a:spcBef>
                <a:spcPts val="0"/>
              </a:spcBef>
              <a:buNone/>
              <a:defRPr sz="2000">
                <a:latin typeface="Graphik" panose="020B0503030202060203" pitchFamily="34" charset="77"/>
              </a:defRPr>
            </a:lvl3pPr>
            <a:lvl4pPr marL="0" indent="0">
              <a:spcBef>
                <a:spcPts val="0"/>
              </a:spcBef>
              <a:buNone/>
              <a:defRPr sz="2000">
                <a:latin typeface="Graphik" panose="020B0503030202060203" pitchFamily="34" charset="77"/>
              </a:defRPr>
            </a:lvl4pPr>
            <a:lvl5pPr marL="0" indent="0">
              <a:spcBef>
                <a:spcPts val="0"/>
              </a:spcBef>
              <a:buNone/>
              <a:defRPr sz="2000">
                <a:latin typeface="Graphik" panose="020B0503030202060203" pitchFamily="34" charset="77"/>
              </a:defRPr>
            </a:lvl5pPr>
          </a:lstStyle>
          <a:p>
            <a:pPr lvl="0"/>
            <a:r>
              <a:rPr lang="en-GB" dirty="0"/>
              <a:t>Lorem ipsum </a:t>
            </a:r>
            <a:r>
              <a:rPr lang="en-GB" dirty="0" err="1"/>
              <a:t>dolor</a:t>
            </a:r>
            <a:r>
              <a:rPr lang="en-GB" dirty="0"/>
              <a:t> sit </a:t>
            </a:r>
            <a:r>
              <a:rPr lang="en-GB" dirty="0" err="1"/>
              <a:t>amet</a:t>
            </a:r>
            <a:r>
              <a:rPr lang="en-GB" dirty="0"/>
              <a:t>, </a:t>
            </a:r>
            <a:r>
              <a:rPr lang="en-GB" dirty="0" err="1"/>
              <a:t>consectetuer</a:t>
            </a:r>
            <a:r>
              <a:rPr lang="en-GB" dirty="0"/>
              <a:t> </a:t>
            </a:r>
            <a:r>
              <a:rPr lang="en-GB" dirty="0" err="1"/>
              <a:t>adipiscing</a:t>
            </a:r>
            <a:r>
              <a:rPr lang="en-GB" dirty="0"/>
              <a:t> </a:t>
            </a:r>
            <a:r>
              <a:rPr lang="en-GB" dirty="0" err="1"/>
              <a:t>elit</a:t>
            </a:r>
            <a:r>
              <a:rPr lang="en-GB" dirty="0"/>
              <a:t>, </a:t>
            </a:r>
            <a:r>
              <a:rPr lang="en-GB" dirty="0" err="1"/>
              <a:t>sed</a:t>
            </a:r>
            <a:r>
              <a:rPr lang="en-GB" dirty="0"/>
              <a:t> </a:t>
            </a:r>
            <a:r>
              <a:rPr lang="en-GB" dirty="0" err="1"/>
              <a:t>diam</a:t>
            </a:r>
            <a:r>
              <a:rPr lang="en-GB" dirty="0"/>
              <a:t> </a:t>
            </a:r>
            <a:r>
              <a:rPr lang="en-GB" dirty="0" err="1"/>
              <a:t>nonummy</a:t>
            </a:r>
            <a:r>
              <a:rPr lang="en-GB" dirty="0"/>
              <a:t> </a:t>
            </a:r>
            <a:r>
              <a:rPr lang="en-GB" dirty="0" err="1"/>
              <a:t>nibh</a:t>
            </a:r>
            <a:r>
              <a:rPr lang="en-GB" dirty="0"/>
              <a:t> </a:t>
            </a:r>
            <a:r>
              <a:rPr lang="en-GB" dirty="0" err="1"/>
              <a:t>euismod</a:t>
            </a:r>
            <a:r>
              <a:rPr lang="en-GB" dirty="0"/>
              <a:t> </a:t>
            </a:r>
            <a:r>
              <a:rPr lang="en-GB" dirty="0" err="1"/>
              <a:t>tincidunt</a:t>
            </a:r>
            <a:r>
              <a:rPr lang="en-GB" dirty="0"/>
              <a:t> </a:t>
            </a:r>
            <a:r>
              <a:rPr lang="en-GB" dirty="0" err="1"/>
              <a:t>ut</a:t>
            </a:r>
            <a:r>
              <a:rPr lang="en-GB" dirty="0"/>
              <a:t> </a:t>
            </a:r>
            <a:r>
              <a:rPr lang="en-GB" dirty="0" err="1"/>
              <a:t>laoreet</a:t>
            </a:r>
            <a:r>
              <a:rPr lang="en-GB" dirty="0"/>
              <a:t> dolore magna </a:t>
            </a:r>
            <a:r>
              <a:rPr lang="en-GB" dirty="0" err="1"/>
              <a:t>aliquam</a:t>
            </a:r>
            <a:r>
              <a:rPr lang="en-GB" dirty="0"/>
              <a:t> </a:t>
            </a:r>
            <a:r>
              <a:rPr lang="en-GB" dirty="0" err="1"/>
              <a:t>erat</a:t>
            </a:r>
            <a:r>
              <a:rPr lang="en-GB" dirty="0"/>
              <a:t> </a:t>
            </a:r>
            <a:r>
              <a:rPr lang="en-GB" dirty="0" err="1"/>
              <a:t>volutpat</a:t>
            </a:r>
            <a:r>
              <a:rPr lang="en-GB" dirty="0"/>
              <a:t>. Ut </a:t>
            </a:r>
            <a:r>
              <a:rPr lang="en-GB" dirty="0" err="1"/>
              <a:t>wisi</a:t>
            </a:r>
            <a:r>
              <a:rPr lang="en-GB" dirty="0"/>
              <a:t> </a:t>
            </a:r>
            <a:r>
              <a:rPr lang="en-GB" dirty="0" err="1"/>
              <a:t>enim</a:t>
            </a:r>
            <a:r>
              <a:rPr lang="en-GB" dirty="0"/>
              <a:t> ad minim </a:t>
            </a:r>
            <a:r>
              <a:rPr lang="en-GB" dirty="0" err="1"/>
              <a:t>veniam</a:t>
            </a:r>
            <a:r>
              <a:rPr lang="en-GB" dirty="0"/>
              <a:t>.</a:t>
            </a:r>
            <a:endParaRPr lang="en-LV" dirty="0"/>
          </a:p>
        </p:txBody>
      </p:sp>
    </p:spTree>
    <p:extLst>
      <p:ext uri="{BB962C8B-B14F-4D97-AF65-F5344CB8AC3E}">
        <p14:creationId xmlns:p14="http://schemas.microsoft.com/office/powerpoint/2010/main" val="4292704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7_Empty">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A0F86F-0930-3841-AAB4-D7EF36E02384}"/>
              </a:ext>
            </a:extLst>
          </p:cNvPr>
          <p:cNvSpPr>
            <a:spLocks noGrp="1"/>
          </p:cNvSpPr>
          <p:nvPr>
            <p:ph sz="quarter" idx="10" hasCustomPrompt="1"/>
          </p:nvPr>
        </p:nvSpPr>
        <p:spPr>
          <a:xfrm>
            <a:off x="0" y="347663"/>
            <a:ext cx="5259387" cy="6510337"/>
          </a:xfrm>
          <a:solidFill>
            <a:srgbClr val="7500C0"/>
          </a:solidFill>
        </p:spPr>
        <p:txBody>
          <a:bodyPr anchor="ctr"/>
          <a:lstStyle>
            <a:lvl1pPr marL="230400" indent="0">
              <a:lnSpc>
                <a:spcPct val="90000"/>
              </a:lnSpc>
              <a:spcBef>
                <a:spcPts val="0"/>
              </a:spcBef>
              <a:buNone/>
              <a:defRPr sz="4000" b="1" i="0">
                <a:solidFill>
                  <a:schemeClr val="bg1"/>
                </a:solidFill>
                <a:latin typeface="Graphik" panose="020B0503030202060203" pitchFamily="34" charset="77"/>
              </a:defRPr>
            </a:lvl1pPr>
            <a:lvl2pPr marL="230400" indent="0">
              <a:lnSpc>
                <a:spcPct val="80000"/>
              </a:lnSpc>
              <a:buNone/>
              <a:defRPr sz="4000" b="1" i="0">
                <a:solidFill>
                  <a:schemeClr val="bg1"/>
                </a:solidFill>
                <a:latin typeface="Graphik" panose="020B0503030202060203" pitchFamily="34" charset="77"/>
              </a:defRPr>
            </a:lvl2pPr>
            <a:lvl3pPr marL="230400" indent="0">
              <a:lnSpc>
                <a:spcPct val="80000"/>
              </a:lnSpc>
              <a:buNone/>
              <a:defRPr sz="4000" b="1" i="0">
                <a:solidFill>
                  <a:schemeClr val="bg1"/>
                </a:solidFill>
                <a:latin typeface="Graphik" panose="020B0503030202060203" pitchFamily="34" charset="77"/>
              </a:defRPr>
            </a:lvl3pPr>
            <a:lvl4pPr>
              <a:defRPr sz="3200" b="1" i="0">
                <a:latin typeface="Graphik" panose="020B0503030202060203" pitchFamily="34" charset="77"/>
              </a:defRPr>
            </a:lvl4pPr>
            <a:lvl5pPr>
              <a:defRPr sz="3200" b="1" i="0">
                <a:latin typeface="Graphik" panose="020B0503030202060203" pitchFamily="34" charset="77"/>
              </a:defRPr>
            </a:lvl5pPr>
          </a:lstStyle>
          <a:p>
            <a:pPr lvl="0"/>
            <a:r>
              <a:rPr lang="en-GB" dirty="0"/>
              <a:t>Sub-headline</a:t>
            </a:r>
          </a:p>
          <a:p>
            <a:pPr lvl="0"/>
            <a:r>
              <a:rPr lang="en-GB" dirty="0"/>
              <a:t>text here (40pt)</a:t>
            </a:r>
          </a:p>
        </p:txBody>
      </p:sp>
      <p:sp>
        <p:nvSpPr>
          <p:cNvPr id="5" name="Content Placeholder 4">
            <a:extLst>
              <a:ext uri="{FF2B5EF4-FFF2-40B4-BE49-F238E27FC236}">
                <a16:creationId xmlns:a16="http://schemas.microsoft.com/office/drawing/2014/main" id="{C1A0F305-931B-7045-BF44-60E1CC573C7B}"/>
              </a:ext>
            </a:extLst>
          </p:cNvPr>
          <p:cNvSpPr>
            <a:spLocks noGrp="1"/>
          </p:cNvSpPr>
          <p:nvPr>
            <p:ph sz="quarter" idx="11" hasCustomPrompt="1"/>
          </p:nvPr>
        </p:nvSpPr>
        <p:spPr>
          <a:xfrm>
            <a:off x="6096000" y="2456656"/>
            <a:ext cx="5528361" cy="2292350"/>
          </a:xfrm>
        </p:spPr>
        <p:txBody>
          <a:bodyPr anchor="ctr"/>
          <a:lstStyle>
            <a:lvl1pPr marL="0" indent="0">
              <a:spcBef>
                <a:spcPts val="0"/>
              </a:spcBef>
              <a:buNone/>
              <a:defRPr sz="2000">
                <a:latin typeface="Graphik" panose="020B0503030202060203" pitchFamily="34" charset="77"/>
              </a:defRPr>
            </a:lvl1pPr>
            <a:lvl2pPr marL="0" indent="0">
              <a:spcBef>
                <a:spcPts val="0"/>
              </a:spcBef>
              <a:buNone/>
              <a:defRPr sz="2000">
                <a:latin typeface="Graphik" panose="020B0503030202060203" pitchFamily="34" charset="77"/>
              </a:defRPr>
            </a:lvl2pPr>
            <a:lvl3pPr marL="0" indent="0">
              <a:spcBef>
                <a:spcPts val="0"/>
              </a:spcBef>
              <a:buNone/>
              <a:defRPr sz="2000">
                <a:latin typeface="Graphik" panose="020B0503030202060203" pitchFamily="34" charset="77"/>
              </a:defRPr>
            </a:lvl3pPr>
            <a:lvl4pPr marL="0" indent="0">
              <a:spcBef>
                <a:spcPts val="0"/>
              </a:spcBef>
              <a:buNone/>
              <a:defRPr sz="2000">
                <a:latin typeface="Graphik" panose="020B0503030202060203" pitchFamily="34" charset="77"/>
              </a:defRPr>
            </a:lvl4pPr>
            <a:lvl5pPr marL="0" indent="0">
              <a:spcBef>
                <a:spcPts val="0"/>
              </a:spcBef>
              <a:buNone/>
              <a:defRPr sz="2000">
                <a:latin typeface="Graphik" panose="020B0503030202060203" pitchFamily="34" charset="77"/>
              </a:defRPr>
            </a:lvl5pPr>
          </a:lstStyle>
          <a:p>
            <a:pPr lvl="0"/>
            <a:r>
              <a:rPr lang="en-GB" dirty="0"/>
              <a:t>Lorem ipsum </a:t>
            </a:r>
            <a:r>
              <a:rPr lang="en-GB" dirty="0" err="1"/>
              <a:t>dolor</a:t>
            </a:r>
            <a:r>
              <a:rPr lang="en-GB" dirty="0"/>
              <a:t> sit </a:t>
            </a:r>
            <a:r>
              <a:rPr lang="en-GB" dirty="0" err="1"/>
              <a:t>amet</a:t>
            </a:r>
            <a:r>
              <a:rPr lang="en-GB" dirty="0"/>
              <a:t>, </a:t>
            </a:r>
            <a:r>
              <a:rPr lang="en-GB" dirty="0" err="1"/>
              <a:t>consectetuer</a:t>
            </a:r>
            <a:r>
              <a:rPr lang="en-GB" dirty="0"/>
              <a:t> </a:t>
            </a:r>
            <a:r>
              <a:rPr lang="en-GB" dirty="0" err="1"/>
              <a:t>adipiscing</a:t>
            </a:r>
            <a:r>
              <a:rPr lang="en-GB" dirty="0"/>
              <a:t> </a:t>
            </a:r>
            <a:r>
              <a:rPr lang="en-GB" dirty="0" err="1"/>
              <a:t>elit</a:t>
            </a:r>
            <a:r>
              <a:rPr lang="en-GB" dirty="0"/>
              <a:t>, </a:t>
            </a:r>
            <a:r>
              <a:rPr lang="en-GB" dirty="0" err="1"/>
              <a:t>sed</a:t>
            </a:r>
            <a:r>
              <a:rPr lang="en-GB" dirty="0"/>
              <a:t> </a:t>
            </a:r>
            <a:r>
              <a:rPr lang="en-GB" dirty="0" err="1"/>
              <a:t>diam</a:t>
            </a:r>
            <a:r>
              <a:rPr lang="en-GB" dirty="0"/>
              <a:t> </a:t>
            </a:r>
            <a:r>
              <a:rPr lang="en-GB" dirty="0" err="1"/>
              <a:t>nonummy</a:t>
            </a:r>
            <a:r>
              <a:rPr lang="en-GB" dirty="0"/>
              <a:t> </a:t>
            </a:r>
            <a:r>
              <a:rPr lang="en-GB" dirty="0" err="1"/>
              <a:t>nibh</a:t>
            </a:r>
            <a:r>
              <a:rPr lang="en-GB" dirty="0"/>
              <a:t> </a:t>
            </a:r>
            <a:r>
              <a:rPr lang="en-GB" dirty="0" err="1"/>
              <a:t>euismod</a:t>
            </a:r>
            <a:r>
              <a:rPr lang="en-GB" dirty="0"/>
              <a:t> </a:t>
            </a:r>
            <a:r>
              <a:rPr lang="en-GB" dirty="0" err="1"/>
              <a:t>tincidunt</a:t>
            </a:r>
            <a:r>
              <a:rPr lang="en-GB" dirty="0"/>
              <a:t> </a:t>
            </a:r>
            <a:r>
              <a:rPr lang="en-GB" dirty="0" err="1"/>
              <a:t>ut</a:t>
            </a:r>
            <a:r>
              <a:rPr lang="en-GB" dirty="0"/>
              <a:t> </a:t>
            </a:r>
            <a:r>
              <a:rPr lang="en-GB" dirty="0" err="1"/>
              <a:t>laoreet</a:t>
            </a:r>
            <a:r>
              <a:rPr lang="en-GB" dirty="0"/>
              <a:t> dolore magna </a:t>
            </a:r>
            <a:r>
              <a:rPr lang="en-GB" dirty="0" err="1"/>
              <a:t>aliquam</a:t>
            </a:r>
            <a:r>
              <a:rPr lang="en-GB" dirty="0"/>
              <a:t> </a:t>
            </a:r>
            <a:r>
              <a:rPr lang="en-GB" dirty="0" err="1"/>
              <a:t>erat</a:t>
            </a:r>
            <a:r>
              <a:rPr lang="en-GB" dirty="0"/>
              <a:t> </a:t>
            </a:r>
            <a:r>
              <a:rPr lang="en-GB" dirty="0" err="1"/>
              <a:t>volutpat</a:t>
            </a:r>
            <a:r>
              <a:rPr lang="en-GB" dirty="0"/>
              <a:t>. Ut </a:t>
            </a:r>
            <a:r>
              <a:rPr lang="en-GB" dirty="0" err="1"/>
              <a:t>wisi</a:t>
            </a:r>
            <a:r>
              <a:rPr lang="en-GB" dirty="0"/>
              <a:t> </a:t>
            </a:r>
            <a:r>
              <a:rPr lang="en-GB" dirty="0" err="1"/>
              <a:t>enim</a:t>
            </a:r>
            <a:r>
              <a:rPr lang="en-GB" dirty="0"/>
              <a:t> ad minim </a:t>
            </a:r>
            <a:r>
              <a:rPr lang="en-GB" dirty="0" err="1"/>
              <a:t>veniam</a:t>
            </a:r>
            <a:r>
              <a:rPr lang="en-GB" dirty="0"/>
              <a:t>.</a:t>
            </a:r>
            <a:endParaRPr lang="en-LV" dirty="0"/>
          </a:p>
        </p:txBody>
      </p:sp>
    </p:spTree>
    <p:extLst>
      <p:ext uri="{BB962C8B-B14F-4D97-AF65-F5344CB8AC3E}">
        <p14:creationId xmlns:p14="http://schemas.microsoft.com/office/powerpoint/2010/main" val="2088677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8_Empty">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A0F86F-0930-3841-AAB4-D7EF36E02384}"/>
              </a:ext>
            </a:extLst>
          </p:cNvPr>
          <p:cNvSpPr>
            <a:spLocks noGrp="1"/>
          </p:cNvSpPr>
          <p:nvPr>
            <p:ph sz="quarter" idx="10" hasCustomPrompt="1"/>
          </p:nvPr>
        </p:nvSpPr>
        <p:spPr>
          <a:xfrm>
            <a:off x="0" y="347663"/>
            <a:ext cx="5259387" cy="6510337"/>
          </a:xfrm>
          <a:blipFill>
            <a:blip r:embed="rId2"/>
            <a:stretch>
              <a:fillRect/>
            </a:stretch>
          </a:blipFill>
        </p:spPr>
        <p:txBody>
          <a:bodyPr anchor="ctr"/>
          <a:lstStyle>
            <a:lvl1pPr marL="230400" indent="0">
              <a:lnSpc>
                <a:spcPct val="90000"/>
              </a:lnSpc>
              <a:spcBef>
                <a:spcPts val="0"/>
              </a:spcBef>
              <a:buNone/>
              <a:defRPr sz="4000" b="1" i="0">
                <a:solidFill>
                  <a:schemeClr val="bg1"/>
                </a:solidFill>
                <a:latin typeface="Graphik" panose="020B0503030202060203" pitchFamily="34" charset="77"/>
              </a:defRPr>
            </a:lvl1pPr>
            <a:lvl2pPr marL="230400" indent="0">
              <a:lnSpc>
                <a:spcPct val="80000"/>
              </a:lnSpc>
              <a:buNone/>
              <a:defRPr sz="4000" b="1" i="0">
                <a:solidFill>
                  <a:schemeClr val="bg1"/>
                </a:solidFill>
                <a:latin typeface="Graphik" panose="020B0503030202060203" pitchFamily="34" charset="77"/>
              </a:defRPr>
            </a:lvl2pPr>
            <a:lvl3pPr marL="230400" indent="0">
              <a:lnSpc>
                <a:spcPct val="80000"/>
              </a:lnSpc>
              <a:buNone/>
              <a:defRPr sz="4000" b="1" i="0">
                <a:solidFill>
                  <a:schemeClr val="bg1"/>
                </a:solidFill>
                <a:latin typeface="Graphik" panose="020B0503030202060203" pitchFamily="34" charset="77"/>
              </a:defRPr>
            </a:lvl3pPr>
            <a:lvl4pPr>
              <a:defRPr sz="3200" b="1" i="0">
                <a:latin typeface="Graphik" panose="020B0503030202060203" pitchFamily="34" charset="77"/>
              </a:defRPr>
            </a:lvl4pPr>
            <a:lvl5pPr>
              <a:defRPr sz="3200" b="1" i="0">
                <a:latin typeface="Graphik" panose="020B0503030202060203" pitchFamily="34" charset="77"/>
              </a:defRPr>
            </a:lvl5pPr>
          </a:lstStyle>
          <a:p>
            <a:pPr lvl="0"/>
            <a:r>
              <a:rPr lang="en-GB" dirty="0"/>
              <a:t>Sub-headline</a:t>
            </a:r>
          </a:p>
          <a:p>
            <a:pPr lvl="0"/>
            <a:r>
              <a:rPr lang="en-GB" dirty="0"/>
              <a:t>text here (40pt)</a:t>
            </a:r>
          </a:p>
        </p:txBody>
      </p:sp>
      <p:sp>
        <p:nvSpPr>
          <p:cNvPr id="5" name="Content Placeholder 4">
            <a:extLst>
              <a:ext uri="{FF2B5EF4-FFF2-40B4-BE49-F238E27FC236}">
                <a16:creationId xmlns:a16="http://schemas.microsoft.com/office/drawing/2014/main" id="{C1A0F305-931B-7045-BF44-60E1CC573C7B}"/>
              </a:ext>
            </a:extLst>
          </p:cNvPr>
          <p:cNvSpPr>
            <a:spLocks noGrp="1"/>
          </p:cNvSpPr>
          <p:nvPr>
            <p:ph sz="quarter" idx="11" hasCustomPrompt="1"/>
          </p:nvPr>
        </p:nvSpPr>
        <p:spPr>
          <a:xfrm>
            <a:off x="6096000" y="2456656"/>
            <a:ext cx="5528361" cy="2292350"/>
          </a:xfrm>
        </p:spPr>
        <p:txBody>
          <a:bodyPr anchor="ctr"/>
          <a:lstStyle>
            <a:lvl1pPr marL="0" indent="0">
              <a:spcBef>
                <a:spcPts val="0"/>
              </a:spcBef>
              <a:buNone/>
              <a:defRPr sz="2000">
                <a:latin typeface="Graphik" panose="020B0503030202060203" pitchFamily="34" charset="77"/>
              </a:defRPr>
            </a:lvl1pPr>
            <a:lvl2pPr marL="0" indent="0">
              <a:spcBef>
                <a:spcPts val="0"/>
              </a:spcBef>
              <a:buNone/>
              <a:defRPr sz="2000">
                <a:latin typeface="Graphik" panose="020B0503030202060203" pitchFamily="34" charset="77"/>
              </a:defRPr>
            </a:lvl2pPr>
            <a:lvl3pPr marL="0" indent="0">
              <a:spcBef>
                <a:spcPts val="0"/>
              </a:spcBef>
              <a:buNone/>
              <a:defRPr sz="2000">
                <a:latin typeface="Graphik" panose="020B0503030202060203" pitchFamily="34" charset="77"/>
              </a:defRPr>
            </a:lvl3pPr>
            <a:lvl4pPr marL="0" indent="0">
              <a:spcBef>
                <a:spcPts val="0"/>
              </a:spcBef>
              <a:buNone/>
              <a:defRPr sz="2000">
                <a:latin typeface="Graphik" panose="020B0503030202060203" pitchFamily="34" charset="77"/>
              </a:defRPr>
            </a:lvl4pPr>
            <a:lvl5pPr marL="0" indent="0">
              <a:spcBef>
                <a:spcPts val="0"/>
              </a:spcBef>
              <a:buNone/>
              <a:defRPr sz="2000">
                <a:latin typeface="Graphik" panose="020B0503030202060203" pitchFamily="34" charset="77"/>
              </a:defRPr>
            </a:lvl5pPr>
          </a:lstStyle>
          <a:p>
            <a:pPr lvl="0"/>
            <a:r>
              <a:rPr lang="en-GB" dirty="0"/>
              <a:t>Lorem ipsum </a:t>
            </a:r>
            <a:r>
              <a:rPr lang="en-GB" dirty="0" err="1"/>
              <a:t>dolor</a:t>
            </a:r>
            <a:r>
              <a:rPr lang="en-GB" dirty="0"/>
              <a:t> sit </a:t>
            </a:r>
            <a:r>
              <a:rPr lang="en-GB" dirty="0" err="1"/>
              <a:t>amet</a:t>
            </a:r>
            <a:r>
              <a:rPr lang="en-GB" dirty="0"/>
              <a:t>, </a:t>
            </a:r>
            <a:r>
              <a:rPr lang="en-GB" dirty="0" err="1"/>
              <a:t>consectetuer</a:t>
            </a:r>
            <a:r>
              <a:rPr lang="en-GB" dirty="0"/>
              <a:t> </a:t>
            </a:r>
            <a:r>
              <a:rPr lang="en-GB" dirty="0" err="1"/>
              <a:t>adipiscing</a:t>
            </a:r>
            <a:r>
              <a:rPr lang="en-GB" dirty="0"/>
              <a:t> </a:t>
            </a:r>
            <a:r>
              <a:rPr lang="en-GB" dirty="0" err="1"/>
              <a:t>elit</a:t>
            </a:r>
            <a:r>
              <a:rPr lang="en-GB" dirty="0"/>
              <a:t>, </a:t>
            </a:r>
            <a:r>
              <a:rPr lang="en-GB" dirty="0" err="1"/>
              <a:t>sed</a:t>
            </a:r>
            <a:r>
              <a:rPr lang="en-GB" dirty="0"/>
              <a:t> </a:t>
            </a:r>
            <a:r>
              <a:rPr lang="en-GB" dirty="0" err="1"/>
              <a:t>diam</a:t>
            </a:r>
            <a:r>
              <a:rPr lang="en-GB" dirty="0"/>
              <a:t> </a:t>
            </a:r>
            <a:r>
              <a:rPr lang="en-GB" dirty="0" err="1"/>
              <a:t>nonummy</a:t>
            </a:r>
            <a:r>
              <a:rPr lang="en-GB" dirty="0"/>
              <a:t> </a:t>
            </a:r>
            <a:r>
              <a:rPr lang="en-GB" dirty="0" err="1"/>
              <a:t>nibh</a:t>
            </a:r>
            <a:r>
              <a:rPr lang="en-GB" dirty="0"/>
              <a:t> </a:t>
            </a:r>
            <a:r>
              <a:rPr lang="en-GB" dirty="0" err="1"/>
              <a:t>euismod</a:t>
            </a:r>
            <a:r>
              <a:rPr lang="en-GB" dirty="0"/>
              <a:t> </a:t>
            </a:r>
            <a:r>
              <a:rPr lang="en-GB" dirty="0" err="1"/>
              <a:t>tincidunt</a:t>
            </a:r>
            <a:r>
              <a:rPr lang="en-GB" dirty="0"/>
              <a:t> </a:t>
            </a:r>
            <a:r>
              <a:rPr lang="en-GB" dirty="0" err="1"/>
              <a:t>ut</a:t>
            </a:r>
            <a:r>
              <a:rPr lang="en-GB" dirty="0"/>
              <a:t> </a:t>
            </a:r>
            <a:r>
              <a:rPr lang="en-GB" dirty="0" err="1"/>
              <a:t>laoreet</a:t>
            </a:r>
            <a:r>
              <a:rPr lang="en-GB" dirty="0"/>
              <a:t> dolore magna </a:t>
            </a:r>
            <a:r>
              <a:rPr lang="en-GB" dirty="0" err="1"/>
              <a:t>aliquam</a:t>
            </a:r>
            <a:r>
              <a:rPr lang="en-GB" dirty="0"/>
              <a:t> </a:t>
            </a:r>
            <a:r>
              <a:rPr lang="en-GB" dirty="0" err="1"/>
              <a:t>erat</a:t>
            </a:r>
            <a:r>
              <a:rPr lang="en-GB" dirty="0"/>
              <a:t> </a:t>
            </a:r>
            <a:r>
              <a:rPr lang="en-GB" dirty="0" err="1"/>
              <a:t>volutpat</a:t>
            </a:r>
            <a:r>
              <a:rPr lang="en-GB" dirty="0"/>
              <a:t>. Ut </a:t>
            </a:r>
            <a:r>
              <a:rPr lang="en-GB" dirty="0" err="1"/>
              <a:t>wisi</a:t>
            </a:r>
            <a:r>
              <a:rPr lang="en-GB" dirty="0"/>
              <a:t> </a:t>
            </a:r>
            <a:r>
              <a:rPr lang="en-GB" dirty="0" err="1"/>
              <a:t>enim</a:t>
            </a:r>
            <a:r>
              <a:rPr lang="en-GB" dirty="0"/>
              <a:t> ad minim </a:t>
            </a:r>
            <a:r>
              <a:rPr lang="en-GB" dirty="0" err="1"/>
              <a:t>veniam</a:t>
            </a:r>
            <a:r>
              <a:rPr lang="en-GB" dirty="0"/>
              <a:t>.</a:t>
            </a:r>
            <a:endParaRPr lang="en-LV" dirty="0"/>
          </a:p>
        </p:txBody>
      </p:sp>
    </p:spTree>
    <p:extLst>
      <p:ext uri="{BB962C8B-B14F-4D97-AF65-F5344CB8AC3E}">
        <p14:creationId xmlns:p14="http://schemas.microsoft.com/office/powerpoint/2010/main" val="23586673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9_Empty">
    <p:bg>
      <p:bgPr>
        <a:solidFill>
          <a:schemeClr val="bg1"/>
        </a:solidFill>
        <a:effectLst/>
      </p:bgPr>
    </p:bg>
    <p:spTree>
      <p:nvGrpSpPr>
        <p:cNvPr id="1" name=""/>
        <p:cNvGrpSpPr/>
        <p:nvPr/>
      </p:nvGrpSpPr>
      <p:grpSpPr>
        <a:xfrm>
          <a:off x="0" y="0"/>
          <a:ext cx="0" cy="0"/>
          <a:chOff x="0" y="0"/>
          <a:chExt cx="0" cy="0"/>
        </a:xfrm>
      </p:grpSpPr>
      <p:sp>
        <p:nvSpPr>
          <p:cNvPr id="11" name="Content Placeholder 10">
            <a:extLst>
              <a:ext uri="{FF2B5EF4-FFF2-40B4-BE49-F238E27FC236}">
                <a16:creationId xmlns:a16="http://schemas.microsoft.com/office/drawing/2014/main" id="{6BBA04DC-2A22-5349-BD66-5431F8B0DC17}"/>
              </a:ext>
            </a:extLst>
          </p:cNvPr>
          <p:cNvSpPr>
            <a:spLocks noGrp="1"/>
          </p:cNvSpPr>
          <p:nvPr>
            <p:ph sz="quarter" idx="10"/>
          </p:nvPr>
        </p:nvSpPr>
        <p:spPr>
          <a:xfrm>
            <a:off x="1516781" y="1275142"/>
            <a:ext cx="3756025" cy="1760056"/>
          </a:xfrm>
        </p:spPr>
        <p:txBody>
          <a:bodyPr anchor="ctr"/>
          <a:lstStyle>
            <a:lvl1pPr>
              <a:spcBef>
                <a:spcPts val="0"/>
              </a:spcBef>
              <a:defRPr sz="4000" b="1" i="0">
                <a:latin typeface="Graphik" panose="020B0503030202060203" pitchFamily="34" charset="77"/>
              </a:defRPr>
            </a:lvl1pPr>
          </a:lstStyle>
          <a:p>
            <a:pPr lvl="0"/>
            <a:r>
              <a:rPr lang="en-LV" dirty="0"/>
              <a:t>Click to edit</a:t>
            </a:r>
          </a:p>
          <a:p>
            <a:pPr lvl="0"/>
            <a:r>
              <a:rPr lang="en-LV" dirty="0"/>
              <a:t>this text box</a:t>
            </a:r>
          </a:p>
        </p:txBody>
      </p:sp>
      <p:sp>
        <p:nvSpPr>
          <p:cNvPr id="12" name="Content Placeholder 10">
            <a:extLst>
              <a:ext uri="{FF2B5EF4-FFF2-40B4-BE49-F238E27FC236}">
                <a16:creationId xmlns:a16="http://schemas.microsoft.com/office/drawing/2014/main" id="{485E11EB-71AC-2E46-AF82-6CBA66FBC53A}"/>
              </a:ext>
            </a:extLst>
          </p:cNvPr>
          <p:cNvSpPr>
            <a:spLocks noGrp="1"/>
          </p:cNvSpPr>
          <p:nvPr>
            <p:ph sz="quarter" idx="11"/>
          </p:nvPr>
        </p:nvSpPr>
        <p:spPr>
          <a:xfrm>
            <a:off x="1516781" y="3629844"/>
            <a:ext cx="3756025" cy="1760056"/>
          </a:xfrm>
        </p:spPr>
        <p:txBody>
          <a:bodyPr anchor="ctr"/>
          <a:lstStyle>
            <a:lvl1pPr>
              <a:spcBef>
                <a:spcPts val="0"/>
              </a:spcBef>
              <a:defRPr sz="4000" b="1" i="0">
                <a:latin typeface="Graphik" panose="020B0503030202060203" pitchFamily="34" charset="77"/>
              </a:defRPr>
            </a:lvl1pPr>
          </a:lstStyle>
          <a:p>
            <a:pPr lvl="0"/>
            <a:r>
              <a:rPr lang="en-LV" dirty="0"/>
              <a:t>Click to edit</a:t>
            </a:r>
          </a:p>
          <a:p>
            <a:pPr lvl="0"/>
            <a:r>
              <a:rPr lang="en-LV" dirty="0"/>
              <a:t>this text box</a:t>
            </a:r>
          </a:p>
        </p:txBody>
      </p:sp>
      <p:sp>
        <p:nvSpPr>
          <p:cNvPr id="14" name="Rectangle 13">
            <a:extLst>
              <a:ext uri="{FF2B5EF4-FFF2-40B4-BE49-F238E27FC236}">
                <a16:creationId xmlns:a16="http://schemas.microsoft.com/office/drawing/2014/main" id="{98A7674A-1E75-A943-B9C6-2A94D9491661}"/>
              </a:ext>
            </a:extLst>
          </p:cNvPr>
          <p:cNvSpPr/>
          <p:nvPr userDrawn="1"/>
        </p:nvSpPr>
        <p:spPr>
          <a:xfrm>
            <a:off x="6736967" y="1390891"/>
            <a:ext cx="1913554" cy="1760056"/>
          </a:xfrm>
          <a:prstGeom prst="rect">
            <a:avLst/>
          </a:prstGeom>
          <a:solidFill>
            <a:srgbClr val="750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V"/>
          </a:p>
        </p:txBody>
      </p:sp>
      <p:sp>
        <p:nvSpPr>
          <p:cNvPr id="13" name="Content Placeholder 10">
            <a:extLst>
              <a:ext uri="{FF2B5EF4-FFF2-40B4-BE49-F238E27FC236}">
                <a16:creationId xmlns:a16="http://schemas.microsoft.com/office/drawing/2014/main" id="{F7E91183-FAEF-D444-AEA5-409A51C25EFB}"/>
              </a:ext>
            </a:extLst>
          </p:cNvPr>
          <p:cNvSpPr>
            <a:spLocks noGrp="1"/>
          </p:cNvSpPr>
          <p:nvPr>
            <p:ph sz="quarter" idx="12" hasCustomPrompt="1"/>
          </p:nvPr>
        </p:nvSpPr>
        <p:spPr>
          <a:xfrm>
            <a:off x="6621217" y="1275142"/>
            <a:ext cx="1913554" cy="1760056"/>
          </a:xfrm>
          <a:solidFill>
            <a:schemeClr val="bg1">
              <a:lumMod val="95000"/>
            </a:schemeClr>
          </a:solidFill>
        </p:spPr>
        <p:txBody>
          <a:bodyPr anchor="ctr"/>
          <a:lstStyle>
            <a:lvl1pPr>
              <a:spcBef>
                <a:spcPts val="0"/>
              </a:spcBef>
              <a:defRPr sz="2000" b="1" i="0">
                <a:latin typeface="Graphik" panose="020B0503030202060203" pitchFamily="34" charset="77"/>
              </a:defRPr>
            </a:lvl1pPr>
          </a:lstStyle>
          <a:p>
            <a:pPr lvl="0"/>
            <a:r>
              <a:rPr lang="en-LV" dirty="0"/>
              <a:t>Lorem Ipsum</a:t>
            </a:r>
          </a:p>
        </p:txBody>
      </p:sp>
      <p:sp>
        <p:nvSpPr>
          <p:cNvPr id="15" name="Rectangle 14">
            <a:extLst>
              <a:ext uri="{FF2B5EF4-FFF2-40B4-BE49-F238E27FC236}">
                <a16:creationId xmlns:a16="http://schemas.microsoft.com/office/drawing/2014/main" id="{FC7D4A8F-6496-724E-A6CC-9CD93D62B4A1}"/>
              </a:ext>
            </a:extLst>
          </p:cNvPr>
          <p:cNvSpPr/>
          <p:nvPr userDrawn="1"/>
        </p:nvSpPr>
        <p:spPr>
          <a:xfrm>
            <a:off x="9042155" y="1390891"/>
            <a:ext cx="1913554" cy="1760056"/>
          </a:xfrm>
          <a:prstGeom prst="rect">
            <a:avLst/>
          </a:prstGeom>
          <a:solidFill>
            <a:srgbClr val="750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V"/>
          </a:p>
        </p:txBody>
      </p:sp>
      <p:sp>
        <p:nvSpPr>
          <p:cNvPr id="16" name="Content Placeholder 10">
            <a:extLst>
              <a:ext uri="{FF2B5EF4-FFF2-40B4-BE49-F238E27FC236}">
                <a16:creationId xmlns:a16="http://schemas.microsoft.com/office/drawing/2014/main" id="{BD10108F-6D64-D245-BE64-FF893AAFAF56}"/>
              </a:ext>
            </a:extLst>
          </p:cNvPr>
          <p:cNvSpPr>
            <a:spLocks noGrp="1"/>
          </p:cNvSpPr>
          <p:nvPr>
            <p:ph sz="quarter" idx="13" hasCustomPrompt="1"/>
          </p:nvPr>
        </p:nvSpPr>
        <p:spPr>
          <a:xfrm>
            <a:off x="8926405" y="1275142"/>
            <a:ext cx="1913554" cy="1760056"/>
          </a:xfrm>
          <a:solidFill>
            <a:schemeClr val="bg1">
              <a:lumMod val="95000"/>
            </a:schemeClr>
          </a:solidFill>
        </p:spPr>
        <p:txBody>
          <a:bodyPr anchor="ctr"/>
          <a:lstStyle>
            <a:lvl1pPr>
              <a:spcBef>
                <a:spcPts val="0"/>
              </a:spcBef>
              <a:defRPr sz="2000" b="1" i="0">
                <a:latin typeface="Graphik" panose="020B0503030202060203" pitchFamily="34" charset="77"/>
              </a:defRPr>
            </a:lvl1pPr>
          </a:lstStyle>
          <a:p>
            <a:pPr lvl="0"/>
            <a:r>
              <a:rPr lang="en-LV" dirty="0"/>
              <a:t>Lorem Ipsum</a:t>
            </a:r>
          </a:p>
        </p:txBody>
      </p:sp>
      <p:sp>
        <p:nvSpPr>
          <p:cNvPr id="17" name="Rectangle 16">
            <a:extLst>
              <a:ext uri="{FF2B5EF4-FFF2-40B4-BE49-F238E27FC236}">
                <a16:creationId xmlns:a16="http://schemas.microsoft.com/office/drawing/2014/main" id="{FEC50A50-DF89-4A48-B527-FDC0D8D8BAF0}"/>
              </a:ext>
            </a:extLst>
          </p:cNvPr>
          <p:cNvSpPr/>
          <p:nvPr userDrawn="1"/>
        </p:nvSpPr>
        <p:spPr>
          <a:xfrm>
            <a:off x="6736967" y="3745593"/>
            <a:ext cx="1913554" cy="1760056"/>
          </a:xfrm>
          <a:prstGeom prst="rect">
            <a:avLst/>
          </a:prstGeom>
          <a:solidFill>
            <a:srgbClr val="750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V"/>
          </a:p>
        </p:txBody>
      </p:sp>
      <p:sp>
        <p:nvSpPr>
          <p:cNvPr id="18" name="Content Placeholder 10">
            <a:extLst>
              <a:ext uri="{FF2B5EF4-FFF2-40B4-BE49-F238E27FC236}">
                <a16:creationId xmlns:a16="http://schemas.microsoft.com/office/drawing/2014/main" id="{F972A4DE-BED1-7A44-A99B-10A2366E55E1}"/>
              </a:ext>
            </a:extLst>
          </p:cNvPr>
          <p:cNvSpPr>
            <a:spLocks noGrp="1"/>
          </p:cNvSpPr>
          <p:nvPr>
            <p:ph sz="quarter" idx="14" hasCustomPrompt="1"/>
          </p:nvPr>
        </p:nvSpPr>
        <p:spPr>
          <a:xfrm>
            <a:off x="6621217" y="3629844"/>
            <a:ext cx="1913554" cy="1760056"/>
          </a:xfrm>
          <a:solidFill>
            <a:schemeClr val="bg1">
              <a:lumMod val="95000"/>
            </a:schemeClr>
          </a:solidFill>
        </p:spPr>
        <p:txBody>
          <a:bodyPr anchor="ctr"/>
          <a:lstStyle>
            <a:lvl1pPr>
              <a:spcBef>
                <a:spcPts val="0"/>
              </a:spcBef>
              <a:defRPr sz="2000" b="1" i="0">
                <a:latin typeface="Graphik" panose="020B0503030202060203" pitchFamily="34" charset="77"/>
              </a:defRPr>
            </a:lvl1pPr>
          </a:lstStyle>
          <a:p>
            <a:pPr lvl="0"/>
            <a:r>
              <a:rPr lang="en-LV" dirty="0"/>
              <a:t>Lorem Ipsum</a:t>
            </a:r>
          </a:p>
        </p:txBody>
      </p:sp>
      <p:sp>
        <p:nvSpPr>
          <p:cNvPr id="19" name="Rectangle 18">
            <a:extLst>
              <a:ext uri="{FF2B5EF4-FFF2-40B4-BE49-F238E27FC236}">
                <a16:creationId xmlns:a16="http://schemas.microsoft.com/office/drawing/2014/main" id="{39C0BA75-DC36-DF41-9150-6DBB64149F66}"/>
              </a:ext>
            </a:extLst>
          </p:cNvPr>
          <p:cNvSpPr/>
          <p:nvPr userDrawn="1"/>
        </p:nvSpPr>
        <p:spPr>
          <a:xfrm>
            <a:off x="9042155" y="3745593"/>
            <a:ext cx="1913554" cy="1760056"/>
          </a:xfrm>
          <a:prstGeom prst="rect">
            <a:avLst/>
          </a:prstGeom>
          <a:solidFill>
            <a:srgbClr val="750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V"/>
          </a:p>
        </p:txBody>
      </p:sp>
      <p:sp>
        <p:nvSpPr>
          <p:cNvPr id="20" name="Content Placeholder 10">
            <a:extLst>
              <a:ext uri="{FF2B5EF4-FFF2-40B4-BE49-F238E27FC236}">
                <a16:creationId xmlns:a16="http://schemas.microsoft.com/office/drawing/2014/main" id="{27E2649C-D867-7A44-91A8-514EB755F601}"/>
              </a:ext>
            </a:extLst>
          </p:cNvPr>
          <p:cNvSpPr>
            <a:spLocks noGrp="1"/>
          </p:cNvSpPr>
          <p:nvPr>
            <p:ph sz="quarter" idx="15" hasCustomPrompt="1"/>
          </p:nvPr>
        </p:nvSpPr>
        <p:spPr>
          <a:xfrm>
            <a:off x="8926405" y="3629844"/>
            <a:ext cx="1913554" cy="1760056"/>
          </a:xfrm>
          <a:solidFill>
            <a:schemeClr val="bg1">
              <a:lumMod val="95000"/>
            </a:schemeClr>
          </a:solidFill>
        </p:spPr>
        <p:txBody>
          <a:bodyPr anchor="ctr"/>
          <a:lstStyle>
            <a:lvl1pPr>
              <a:spcBef>
                <a:spcPts val="0"/>
              </a:spcBef>
              <a:defRPr sz="2000" b="1" i="0">
                <a:latin typeface="Graphik" panose="020B0503030202060203" pitchFamily="34" charset="77"/>
              </a:defRPr>
            </a:lvl1pPr>
          </a:lstStyle>
          <a:p>
            <a:pPr lvl="0"/>
            <a:r>
              <a:rPr lang="en-LV" dirty="0"/>
              <a:t>Lorem Ipsum</a:t>
            </a:r>
          </a:p>
        </p:txBody>
      </p:sp>
    </p:spTree>
    <p:extLst>
      <p:ext uri="{BB962C8B-B14F-4D97-AF65-F5344CB8AC3E}">
        <p14:creationId xmlns:p14="http://schemas.microsoft.com/office/powerpoint/2010/main" val="14621721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0_Empty">
    <p:bg>
      <p:bgPr>
        <a:solidFill>
          <a:schemeClr val="bg1"/>
        </a:solidFill>
        <a:effectLst/>
      </p:bgPr>
    </p:bg>
    <p:spTree>
      <p:nvGrpSpPr>
        <p:cNvPr id="1" name=""/>
        <p:cNvGrpSpPr/>
        <p:nvPr/>
      </p:nvGrpSpPr>
      <p:grpSpPr>
        <a:xfrm>
          <a:off x="0" y="0"/>
          <a:ext cx="0" cy="0"/>
          <a:chOff x="0" y="0"/>
          <a:chExt cx="0" cy="0"/>
        </a:xfrm>
      </p:grpSpPr>
      <p:sp>
        <p:nvSpPr>
          <p:cNvPr id="11" name="Content Placeholder 10">
            <a:extLst>
              <a:ext uri="{FF2B5EF4-FFF2-40B4-BE49-F238E27FC236}">
                <a16:creationId xmlns:a16="http://schemas.microsoft.com/office/drawing/2014/main" id="{6BBA04DC-2A22-5349-BD66-5431F8B0DC17}"/>
              </a:ext>
            </a:extLst>
          </p:cNvPr>
          <p:cNvSpPr>
            <a:spLocks noGrp="1"/>
          </p:cNvSpPr>
          <p:nvPr>
            <p:ph sz="quarter" idx="10"/>
          </p:nvPr>
        </p:nvSpPr>
        <p:spPr>
          <a:xfrm>
            <a:off x="1516781" y="1275142"/>
            <a:ext cx="3756025" cy="1760056"/>
          </a:xfrm>
        </p:spPr>
        <p:txBody>
          <a:bodyPr anchor="ctr"/>
          <a:lstStyle>
            <a:lvl1pPr>
              <a:spcBef>
                <a:spcPts val="0"/>
              </a:spcBef>
              <a:defRPr sz="4000" b="1" i="0">
                <a:latin typeface="Graphik" panose="020B0503030202060203" pitchFamily="34" charset="77"/>
              </a:defRPr>
            </a:lvl1pPr>
          </a:lstStyle>
          <a:p>
            <a:pPr lvl="0"/>
            <a:r>
              <a:rPr lang="en-LV" dirty="0"/>
              <a:t>Click to edit</a:t>
            </a:r>
          </a:p>
          <a:p>
            <a:pPr lvl="0"/>
            <a:r>
              <a:rPr lang="en-LV" dirty="0"/>
              <a:t>this text box</a:t>
            </a:r>
          </a:p>
        </p:txBody>
      </p:sp>
      <p:sp>
        <p:nvSpPr>
          <p:cNvPr id="12" name="Content Placeholder 10">
            <a:extLst>
              <a:ext uri="{FF2B5EF4-FFF2-40B4-BE49-F238E27FC236}">
                <a16:creationId xmlns:a16="http://schemas.microsoft.com/office/drawing/2014/main" id="{485E11EB-71AC-2E46-AF82-6CBA66FBC53A}"/>
              </a:ext>
            </a:extLst>
          </p:cNvPr>
          <p:cNvSpPr>
            <a:spLocks noGrp="1"/>
          </p:cNvSpPr>
          <p:nvPr>
            <p:ph sz="quarter" idx="11"/>
          </p:nvPr>
        </p:nvSpPr>
        <p:spPr>
          <a:xfrm>
            <a:off x="1516781" y="3629844"/>
            <a:ext cx="3756025" cy="1760056"/>
          </a:xfrm>
        </p:spPr>
        <p:txBody>
          <a:bodyPr anchor="ctr"/>
          <a:lstStyle>
            <a:lvl1pPr>
              <a:spcBef>
                <a:spcPts val="0"/>
              </a:spcBef>
              <a:defRPr sz="4000" b="1" i="0">
                <a:latin typeface="Graphik" panose="020B0503030202060203" pitchFamily="34" charset="77"/>
              </a:defRPr>
            </a:lvl1pPr>
          </a:lstStyle>
          <a:p>
            <a:pPr lvl="0"/>
            <a:r>
              <a:rPr lang="en-LV" dirty="0"/>
              <a:t>Click to edit</a:t>
            </a:r>
          </a:p>
          <a:p>
            <a:pPr lvl="0"/>
            <a:r>
              <a:rPr lang="en-LV" dirty="0"/>
              <a:t>this text box</a:t>
            </a:r>
          </a:p>
        </p:txBody>
      </p:sp>
      <p:sp>
        <p:nvSpPr>
          <p:cNvPr id="14" name="Rectangle 13">
            <a:extLst>
              <a:ext uri="{FF2B5EF4-FFF2-40B4-BE49-F238E27FC236}">
                <a16:creationId xmlns:a16="http://schemas.microsoft.com/office/drawing/2014/main" id="{98A7674A-1E75-A943-B9C6-2A94D9491661}"/>
              </a:ext>
            </a:extLst>
          </p:cNvPr>
          <p:cNvSpPr/>
          <p:nvPr userDrawn="1"/>
        </p:nvSpPr>
        <p:spPr>
          <a:xfrm>
            <a:off x="6736967" y="1390891"/>
            <a:ext cx="1913554" cy="1760056"/>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V"/>
          </a:p>
        </p:txBody>
      </p:sp>
      <p:sp>
        <p:nvSpPr>
          <p:cNvPr id="13" name="Content Placeholder 10">
            <a:extLst>
              <a:ext uri="{FF2B5EF4-FFF2-40B4-BE49-F238E27FC236}">
                <a16:creationId xmlns:a16="http://schemas.microsoft.com/office/drawing/2014/main" id="{F7E91183-FAEF-D444-AEA5-409A51C25EFB}"/>
              </a:ext>
            </a:extLst>
          </p:cNvPr>
          <p:cNvSpPr>
            <a:spLocks noGrp="1"/>
          </p:cNvSpPr>
          <p:nvPr>
            <p:ph sz="quarter" idx="12" hasCustomPrompt="1"/>
          </p:nvPr>
        </p:nvSpPr>
        <p:spPr>
          <a:xfrm>
            <a:off x="6621217" y="1275142"/>
            <a:ext cx="1913554" cy="1760056"/>
          </a:xfrm>
          <a:solidFill>
            <a:schemeClr val="bg1">
              <a:lumMod val="95000"/>
            </a:schemeClr>
          </a:solidFill>
        </p:spPr>
        <p:txBody>
          <a:bodyPr anchor="ctr"/>
          <a:lstStyle>
            <a:lvl1pPr>
              <a:spcBef>
                <a:spcPts val="0"/>
              </a:spcBef>
              <a:defRPr sz="2000" b="1" i="0">
                <a:latin typeface="Graphik" panose="020B0503030202060203" pitchFamily="34" charset="77"/>
              </a:defRPr>
            </a:lvl1pPr>
          </a:lstStyle>
          <a:p>
            <a:pPr lvl="0"/>
            <a:r>
              <a:rPr lang="en-LV" dirty="0"/>
              <a:t>Lorem Ipsum</a:t>
            </a:r>
          </a:p>
        </p:txBody>
      </p:sp>
      <p:sp>
        <p:nvSpPr>
          <p:cNvPr id="15" name="Rectangle 14">
            <a:extLst>
              <a:ext uri="{FF2B5EF4-FFF2-40B4-BE49-F238E27FC236}">
                <a16:creationId xmlns:a16="http://schemas.microsoft.com/office/drawing/2014/main" id="{FC7D4A8F-6496-724E-A6CC-9CD93D62B4A1}"/>
              </a:ext>
            </a:extLst>
          </p:cNvPr>
          <p:cNvSpPr/>
          <p:nvPr userDrawn="1"/>
        </p:nvSpPr>
        <p:spPr>
          <a:xfrm>
            <a:off x="9042155" y="1390891"/>
            <a:ext cx="1913554" cy="1760056"/>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V"/>
          </a:p>
        </p:txBody>
      </p:sp>
      <p:sp>
        <p:nvSpPr>
          <p:cNvPr id="16" name="Content Placeholder 10">
            <a:extLst>
              <a:ext uri="{FF2B5EF4-FFF2-40B4-BE49-F238E27FC236}">
                <a16:creationId xmlns:a16="http://schemas.microsoft.com/office/drawing/2014/main" id="{BD10108F-6D64-D245-BE64-FF893AAFAF56}"/>
              </a:ext>
            </a:extLst>
          </p:cNvPr>
          <p:cNvSpPr>
            <a:spLocks noGrp="1"/>
          </p:cNvSpPr>
          <p:nvPr>
            <p:ph sz="quarter" idx="13" hasCustomPrompt="1"/>
          </p:nvPr>
        </p:nvSpPr>
        <p:spPr>
          <a:xfrm>
            <a:off x="8926405" y="1275142"/>
            <a:ext cx="1913554" cy="1760056"/>
          </a:xfrm>
          <a:solidFill>
            <a:schemeClr val="bg1">
              <a:lumMod val="95000"/>
            </a:schemeClr>
          </a:solidFill>
        </p:spPr>
        <p:txBody>
          <a:bodyPr anchor="ctr"/>
          <a:lstStyle>
            <a:lvl1pPr>
              <a:spcBef>
                <a:spcPts val="0"/>
              </a:spcBef>
              <a:defRPr sz="2000" b="1" i="0">
                <a:latin typeface="Graphik" panose="020B0503030202060203" pitchFamily="34" charset="77"/>
              </a:defRPr>
            </a:lvl1pPr>
          </a:lstStyle>
          <a:p>
            <a:pPr lvl="0"/>
            <a:r>
              <a:rPr lang="en-LV" dirty="0"/>
              <a:t>Lorem Ipsum</a:t>
            </a:r>
          </a:p>
        </p:txBody>
      </p:sp>
      <p:sp>
        <p:nvSpPr>
          <p:cNvPr id="17" name="Rectangle 16">
            <a:extLst>
              <a:ext uri="{FF2B5EF4-FFF2-40B4-BE49-F238E27FC236}">
                <a16:creationId xmlns:a16="http://schemas.microsoft.com/office/drawing/2014/main" id="{FEC50A50-DF89-4A48-B527-FDC0D8D8BAF0}"/>
              </a:ext>
            </a:extLst>
          </p:cNvPr>
          <p:cNvSpPr/>
          <p:nvPr userDrawn="1"/>
        </p:nvSpPr>
        <p:spPr>
          <a:xfrm>
            <a:off x="6736967" y="3745593"/>
            <a:ext cx="1913554" cy="1760056"/>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V"/>
          </a:p>
        </p:txBody>
      </p:sp>
      <p:sp>
        <p:nvSpPr>
          <p:cNvPr id="18" name="Content Placeholder 10">
            <a:extLst>
              <a:ext uri="{FF2B5EF4-FFF2-40B4-BE49-F238E27FC236}">
                <a16:creationId xmlns:a16="http://schemas.microsoft.com/office/drawing/2014/main" id="{F972A4DE-BED1-7A44-A99B-10A2366E55E1}"/>
              </a:ext>
            </a:extLst>
          </p:cNvPr>
          <p:cNvSpPr>
            <a:spLocks noGrp="1"/>
          </p:cNvSpPr>
          <p:nvPr>
            <p:ph sz="quarter" idx="14" hasCustomPrompt="1"/>
          </p:nvPr>
        </p:nvSpPr>
        <p:spPr>
          <a:xfrm>
            <a:off x="6621217" y="3629844"/>
            <a:ext cx="1913554" cy="1760056"/>
          </a:xfrm>
          <a:solidFill>
            <a:schemeClr val="bg1">
              <a:lumMod val="95000"/>
            </a:schemeClr>
          </a:solidFill>
        </p:spPr>
        <p:txBody>
          <a:bodyPr anchor="ctr"/>
          <a:lstStyle>
            <a:lvl1pPr>
              <a:spcBef>
                <a:spcPts val="0"/>
              </a:spcBef>
              <a:defRPr sz="2000" b="1" i="0">
                <a:latin typeface="Graphik" panose="020B0503030202060203" pitchFamily="34" charset="77"/>
              </a:defRPr>
            </a:lvl1pPr>
          </a:lstStyle>
          <a:p>
            <a:pPr lvl="0"/>
            <a:r>
              <a:rPr lang="en-LV" dirty="0"/>
              <a:t>Lorem Ipsum</a:t>
            </a:r>
          </a:p>
        </p:txBody>
      </p:sp>
      <p:sp>
        <p:nvSpPr>
          <p:cNvPr id="19" name="Rectangle 18">
            <a:extLst>
              <a:ext uri="{FF2B5EF4-FFF2-40B4-BE49-F238E27FC236}">
                <a16:creationId xmlns:a16="http://schemas.microsoft.com/office/drawing/2014/main" id="{39C0BA75-DC36-DF41-9150-6DBB64149F66}"/>
              </a:ext>
            </a:extLst>
          </p:cNvPr>
          <p:cNvSpPr/>
          <p:nvPr userDrawn="1"/>
        </p:nvSpPr>
        <p:spPr>
          <a:xfrm>
            <a:off x="9042155" y="3745593"/>
            <a:ext cx="1913554" cy="1760056"/>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V"/>
          </a:p>
        </p:txBody>
      </p:sp>
      <p:sp>
        <p:nvSpPr>
          <p:cNvPr id="20" name="Content Placeholder 10">
            <a:extLst>
              <a:ext uri="{FF2B5EF4-FFF2-40B4-BE49-F238E27FC236}">
                <a16:creationId xmlns:a16="http://schemas.microsoft.com/office/drawing/2014/main" id="{27E2649C-D867-7A44-91A8-514EB755F601}"/>
              </a:ext>
            </a:extLst>
          </p:cNvPr>
          <p:cNvSpPr>
            <a:spLocks noGrp="1"/>
          </p:cNvSpPr>
          <p:nvPr>
            <p:ph sz="quarter" idx="15" hasCustomPrompt="1"/>
          </p:nvPr>
        </p:nvSpPr>
        <p:spPr>
          <a:xfrm>
            <a:off x="8926405" y="3629844"/>
            <a:ext cx="1913554" cy="1760056"/>
          </a:xfrm>
          <a:solidFill>
            <a:schemeClr val="bg1">
              <a:lumMod val="95000"/>
            </a:schemeClr>
          </a:solidFill>
        </p:spPr>
        <p:txBody>
          <a:bodyPr anchor="ctr"/>
          <a:lstStyle>
            <a:lvl1pPr>
              <a:spcBef>
                <a:spcPts val="0"/>
              </a:spcBef>
              <a:defRPr sz="2000" b="1" i="0">
                <a:latin typeface="Graphik" panose="020B0503030202060203" pitchFamily="34" charset="77"/>
              </a:defRPr>
            </a:lvl1pPr>
          </a:lstStyle>
          <a:p>
            <a:pPr lvl="0"/>
            <a:r>
              <a:rPr lang="en-LV" dirty="0"/>
              <a:t>Lorem Ipsum</a:t>
            </a:r>
          </a:p>
        </p:txBody>
      </p:sp>
    </p:spTree>
    <p:extLst>
      <p:ext uri="{BB962C8B-B14F-4D97-AF65-F5344CB8AC3E}">
        <p14:creationId xmlns:p14="http://schemas.microsoft.com/office/powerpoint/2010/main" val="18299257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93B90F-4455-024D-81A9-75F3C28D56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dirty="0"/>
              <a:t>Click to edit</a:t>
            </a:r>
            <a:endParaRPr lang="en-LV" dirty="0"/>
          </a:p>
        </p:txBody>
      </p:sp>
      <p:sp>
        <p:nvSpPr>
          <p:cNvPr id="3" name="Text Placeholder 2">
            <a:extLst>
              <a:ext uri="{FF2B5EF4-FFF2-40B4-BE49-F238E27FC236}">
                <a16:creationId xmlns:a16="http://schemas.microsoft.com/office/drawing/2014/main" id="{C33C2664-D986-374F-9B99-614585522746}"/>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GB" dirty="0"/>
              <a:t>Click to edit</a:t>
            </a:r>
          </a:p>
        </p:txBody>
      </p:sp>
      <p:sp>
        <p:nvSpPr>
          <p:cNvPr id="4" name="Date Placeholder 3">
            <a:extLst>
              <a:ext uri="{FF2B5EF4-FFF2-40B4-BE49-F238E27FC236}">
                <a16:creationId xmlns:a16="http://schemas.microsoft.com/office/drawing/2014/main" id="{80C12D0C-90AA-4843-852F-DDE39F0BF37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DB2D66-032C-E449-820A-EE008D6AFCCC}" type="datetimeFigureOut">
              <a:rPr lang="en-LV" smtClean="0"/>
              <a:t>04/29/2021</a:t>
            </a:fld>
            <a:endParaRPr lang="en-LV"/>
          </a:p>
        </p:txBody>
      </p:sp>
      <p:sp>
        <p:nvSpPr>
          <p:cNvPr id="5" name="Footer Placeholder 4">
            <a:extLst>
              <a:ext uri="{FF2B5EF4-FFF2-40B4-BE49-F238E27FC236}">
                <a16:creationId xmlns:a16="http://schemas.microsoft.com/office/drawing/2014/main" id="{12F91EA5-E2C8-8747-8C4D-6CC983F13C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LV"/>
          </a:p>
        </p:txBody>
      </p:sp>
      <p:sp>
        <p:nvSpPr>
          <p:cNvPr id="6" name="Slide Number Placeholder 5">
            <a:extLst>
              <a:ext uri="{FF2B5EF4-FFF2-40B4-BE49-F238E27FC236}">
                <a16:creationId xmlns:a16="http://schemas.microsoft.com/office/drawing/2014/main" id="{CF138638-F38D-5946-9AEC-D7C1DF0881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5C115A-132C-3A4C-AE33-17B07C6912C7}" type="slidenum">
              <a:rPr lang="en-LV" smtClean="0"/>
              <a:t>‹#›</a:t>
            </a:fld>
            <a:endParaRPr lang="en-LV"/>
          </a:p>
        </p:txBody>
      </p:sp>
    </p:spTree>
    <p:extLst>
      <p:ext uri="{BB962C8B-B14F-4D97-AF65-F5344CB8AC3E}">
        <p14:creationId xmlns:p14="http://schemas.microsoft.com/office/powerpoint/2010/main" val="1930012043"/>
      </p:ext>
    </p:extLst>
  </p:cSld>
  <p:clrMap bg1="lt1" tx1="dk1" bg2="lt2" tx2="dk2" accent1="accent1" accent2="accent2" accent3="accent3" accent4="accent4" accent5="accent5" accent6="accent6" hlink="hlink" folHlink="folHlink"/>
  <p:sldLayoutIdLst>
    <p:sldLayoutId id="2147483665" r:id="rId1"/>
    <p:sldLayoutId id="2147483661" r:id="rId2"/>
    <p:sldLayoutId id="2147483662" r:id="rId3"/>
    <p:sldLayoutId id="2147483663" r:id="rId4"/>
    <p:sldLayoutId id="2147483664" r:id="rId5"/>
    <p:sldLayoutId id="2147483666" r:id="rId6"/>
    <p:sldLayoutId id="2147483667" r:id="rId7"/>
    <p:sldLayoutId id="2147483668" r:id="rId8"/>
    <p:sldLayoutId id="2147483669" r:id="rId9"/>
    <p:sldLayoutId id="2147483671" r:id="rId10"/>
    <p:sldLayoutId id="2147483672" r:id="rId11"/>
    <p:sldLayoutId id="2147483650" r:id="rId12"/>
    <p:sldLayoutId id="2147483670" r:id="rId13"/>
  </p:sldLayoutIdLst>
  <p:txStyles>
    <p:titleStyle>
      <a:lvl1pPr algn="l" defTabSz="914400" rtl="0" eaLnBrk="1" latinLnBrk="0" hangingPunct="1">
        <a:lnSpc>
          <a:spcPct val="90000"/>
        </a:lnSpc>
        <a:spcBef>
          <a:spcPct val="0"/>
        </a:spcBef>
        <a:buNone/>
        <a:defRPr sz="6000" b="1" i="0" kern="1200">
          <a:solidFill>
            <a:schemeClr val="tx1"/>
          </a:solidFill>
          <a:latin typeface="Graphik" panose="020B0503030202060203" pitchFamily="34" charset="77"/>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6000" kern="1200">
          <a:solidFill>
            <a:schemeClr val="tx1"/>
          </a:solidFill>
          <a:latin typeface="Graphik" panose="020B0503030202060203" pitchFamily="34"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6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6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6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6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LV"/>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hyperlink" Target="https://discord.com/invite/SQDvfnHsNr" TargetMode="External"/><Relationship Id="rId2" Type="http://schemas.openxmlformats.org/officeDocument/2006/relationships/hyperlink" Target="https://github.com/BalticMicrosoftDevelopersCommunity/letsbuild-2021"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D99A4CE-27EE-4A33-9EF8-872D4754B8F9}"/>
              </a:ext>
            </a:extLst>
          </p:cNvPr>
          <p:cNvSpPr>
            <a:spLocks noGrp="1"/>
          </p:cNvSpPr>
          <p:nvPr>
            <p:ph sz="quarter" idx="10"/>
          </p:nvPr>
        </p:nvSpPr>
        <p:spPr/>
        <p:txBody>
          <a:bodyPr>
            <a:normAutofit/>
          </a:bodyPr>
          <a:lstStyle/>
          <a:p>
            <a:r>
              <a:rPr lang="en-US" sz="2800" dirty="0"/>
              <a:t>A moment of attention,</a:t>
            </a:r>
            <a:br>
              <a:rPr lang="en-US" sz="2800" dirty="0"/>
            </a:br>
            <a:r>
              <a:rPr lang="en-US" sz="2800" dirty="0"/>
              <a:t>we know privacy is important to you</a:t>
            </a:r>
          </a:p>
        </p:txBody>
      </p:sp>
      <p:sp>
        <p:nvSpPr>
          <p:cNvPr id="3" name="Content Placeholder 2">
            <a:extLst>
              <a:ext uri="{FF2B5EF4-FFF2-40B4-BE49-F238E27FC236}">
                <a16:creationId xmlns:a16="http://schemas.microsoft.com/office/drawing/2014/main" id="{7CB6A0BB-6B74-4493-9499-C75F690C211D}"/>
              </a:ext>
            </a:extLst>
          </p:cNvPr>
          <p:cNvSpPr>
            <a:spLocks noGrp="1"/>
          </p:cNvSpPr>
          <p:nvPr>
            <p:ph sz="quarter" idx="11"/>
          </p:nvPr>
        </p:nvSpPr>
        <p:spPr>
          <a:xfrm>
            <a:off x="1145653" y="1819746"/>
            <a:ext cx="9931319" cy="4037845"/>
          </a:xfrm>
        </p:spPr>
        <p:txBody>
          <a:bodyPr/>
          <a:lstStyle/>
          <a:p>
            <a:r>
              <a:rPr lang="en-US" sz="2000" dirty="0"/>
              <a:t>The meeting will be audio and video recorded and/or live broadcasted through web streaming. When attending this meeting you agree on the collection and processing of your personal data and on the publication of the audio and video recordings and/or web streaming. Depending on the type of meeting, publication of the recordings might be on a publicly available website or on an access-restricted site.</a:t>
            </a:r>
            <a:br>
              <a:rPr lang="en-US" sz="2000" dirty="0"/>
            </a:br>
            <a:r>
              <a:rPr lang="en-US" sz="2000" dirty="0"/>
              <a:t>If you do not agree with your image or voice being recorded and published, you are welcome to watch the meeting recording after the event. If you have any additional questions regarding this, please contact the event organizer.</a:t>
            </a:r>
            <a:br>
              <a:rPr lang="en-US" sz="2000" dirty="0"/>
            </a:br>
            <a:br>
              <a:rPr lang="en-US" sz="2000" dirty="0"/>
            </a:br>
            <a:r>
              <a:rPr lang="en-US" sz="2000" dirty="0"/>
              <a:t>Microsoft statement: https://privacy.microsoft.com/en-us/privacystatement</a:t>
            </a:r>
            <a:br>
              <a:rPr lang="en-US" sz="2000" dirty="0"/>
            </a:br>
            <a:r>
              <a:rPr lang="en-US" sz="2000" dirty="0"/>
              <a:t>Accenture statement: https://www.accenture.com/lv-en/about/privacy-policy</a:t>
            </a:r>
            <a:br>
              <a:rPr lang="en-US" sz="2000" dirty="0"/>
            </a:br>
            <a:r>
              <a:rPr lang="en-US" sz="2000" dirty="0"/>
              <a:t>TVG statement: https://cloud.tvg.lv/lv_en/privacy-policy</a:t>
            </a:r>
          </a:p>
          <a:p>
            <a:endParaRPr lang="en-US" sz="2000" dirty="0"/>
          </a:p>
        </p:txBody>
      </p:sp>
    </p:spTree>
    <p:extLst>
      <p:ext uri="{BB962C8B-B14F-4D97-AF65-F5344CB8AC3E}">
        <p14:creationId xmlns:p14="http://schemas.microsoft.com/office/powerpoint/2010/main" val="14989654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A89C7D1-3990-B94A-B970-6C6802E794E8}"/>
              </a:ext>
            </a:extLst>
          </p:cNvPr>
          <p:cNvSpPr>
            <a:spLocks noGrp="1"/>
          </p:cNvSpPr>
          <p:nvPr>
            <p:ph sz="quarter" idx="10"/>
          </p:nvPr>
        </p:nvSpPr>
        <p:spPr/>
        <p:txBody>
          <a:bodyPr>
            <a:normAutofit fontScale="92500" lnSpcReduction="20000"/>
          </a:bodyPr>
          <a:lstStyle/>
          <a:p>
            <a:endParaRPr lang="en-US" sz="11500" dirty="0">
              <a:solidFill>
                <a:schemeClr val="bg1"/>
              </a:solidFill>
            </a:endParaRPr>
          </a:p>
          <a:p>
            <a:r>
              <a:rPr lang="en-US" sz="11500" dirty="0">
                <a:solidFill>
                  <a:schemeClr val="bg1"/>
                </a:solidFill>
              </a:rPr>
              <a:t>Let’s build …..</a:t>
            </a:r>
            <a:endParaRPr lang="en-LV" sz="11500" dirty="0">
              <a:solidFill>
                <a:schemeClr val="bg1"/>
              </a:solidFill>
            </a:endParaRPr>
          </a:p>
        </p:txBody>
      </p:sp>
      <p:sp>
        <p:nvSpPr>
          <p:cNvPr id="3" name="Content Placeholder 2">
            <a:extLst>
              <a:ext uri="{FF2B5EF4-FFF2-40B4-BE49-F238E27FC236}">
                <a16:creationId xmlns:a16="http://schemas.microsoft.com/office/drawing/2014/main" id="{6862E80F-D2FA-5F40-BF44-4B313C236166}"/>
              </a:ext>
            </a:extLst>
          </p:cNvPr>
          <p:cNvSpPr>
            <a:spLocks noGrp="1"/>
          </p:cNvSpPr>
          <p:nvPr>
            <p:ph sz="quarter" idx="11"/>
          </p:nvPr>
        </p:nvSpPr>
        <p:spPr>
          <a:xfrm>
            <a:off x="1145651" y="3200512"/>
            <a:ext cx="10134967" cy="1570664"/>
          </a:xfrm>
        </p:spPr>
        <p:txBody>
          <a:bodyPr/>
          <a:lstStyle/>
          <a:p>
            <a:r>
              <a:rPr lang="lv-LV" dirty="0"/>
              <a:t>By developers for developers</a:t>
            </a:r>
            <a:endParaRPr lang="en-LV" dirty="0"/>
          </a:p>
          <a:p>
            <a:endParaRPr lang="en-LV" dirty="0"/>
          </a:p>
        </p:txBody>
      </p:sp>
    </p:spTree>
    <p:extLst>
      <p:ext uri="{BB962C8B-B14F-4D97-AF65-F5344CB8AC3E}">
        <p14:creationId xmlns:p14="http://schemas.microsoft.com/office/powerpoint/2010/main" val="1619961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4293998-6F3C-1F44-86C8-723F066CE7CA}"/>
              </a:ext>
            </a:extLst>
          </p:cNvPr>
          <p:cNvSpPr>
            <a:spLocks noGrp="1"/>
          </p:cNvSpPr>
          <p:nvPr>
            <p:ph sz="quarter" idx="10"/>
          </p:nvPr>
        </p:nvSpPr>
        <p:spPr/>
        <p:txBody>
          <a:bodyPr/>
          <a:lstStyle/>
          <a:p>
            <a:r>
              <a:rPr lang="en-US" dirty="0"/>
              <a:t>Todays goal</a:t>
            </a:r>
            <a:endParaRPr lang="en-LV" dirty="0"/>
          </a:p>
        </p:txBody>
      </p:sp>
      <p:sp>
        <p:nvSpPr>
          <p:cNvPr id="3" name="Content Placeholder 2">
            <a:extLst>
              <a:ext uri="{FF2B5EF4-FFF2-40B4-BE49-F238E27FC236}">
                <a16:creationId xmlns:a16="http://schemas.microsoft.com/office/drawing/2014/main" id="{1B141380-4F4E-FC41-9E24-6FF18DF4C730}"/>
              </a:ext>
            </a:extLst>
          </p:cNvPr>
          <p:cNvSpPr>
            <a:spLocks noGrp="1"/>
          </p:cNvSpPr>
          <p:nvPr>
            <p:ph sz="quarter" idx="11"/>
          </p:nvPr>
        </p:nvSpPr>
        <p:spPr>
          <a:xfrm>
            <a:off x="414149" y="2459823"/>
            <a:ext cx="6077185" cy="2292350"/>
          </a:xfrm>
        </p:spPr>
        <p:txBody>
          <a:bodyPr/>
          <a:lstStyle/>
          <a:p>
            <a:r>
              <a:rPr lang="en-US" sz="3200" dirty="0"/>
              <a:t>ASP.NET MVC &amp; Frontend development</a:t>
            </a:r>
          </a:p>
        </p:txBody>
      </p:sp>
    </p:spTree>
    <p:extLst>
      <p:ext uri="{BB962C8B-B14F-4D97-AF65-F5344CB8AC3E}">
        <p14:creationId xmlns:p14="http://schemas.microsoft.com/office/powerpoint/2010/main" val="33381747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CA1219-2B1C-425F-A0DC-93914EC93E8C}"/>
              </a:ext>
            </a:extLst>
          </p:cNvPr>
          <p:cNvSpPr>
            <a:spLocks noGrp="1"/>
          </p:cNvSpPr>
          <p:nvPr>
            <p:ph type="title"/>
          </p:nvPr>
        </p:nvSpPr>
        <p:spPr/>
        <p:txBody>
          <a:bodyPr/>
          <a:lstStyle/>
          <a:p>
            <a:r>
              <a:rPr lang="en-US" dirty="0"/>
              <a:t>Meeting Schedule</a:t>
            </a:r>
          </a:p>
        </p:txBody>
      </p:sp>
      <p:graphicFrame>
        <p:nvGraphicFramePr>
          <p:cNvPr id="6" name="Content Placeholder 5">
            <a:extLst>
              <a:ext uri="{FF2B5EF4-FFF2-40B4-BE49-F238E27FC236}">
                <a16:creationId xmlns:a16="http://schemas.microsoft.com/office/drawing/2014/main" id="{4C332EFE-91EC-4035-B69A-679261B01015}"/>
              </a:ext>
            </a:extLst>
          </p:cNvPr>
          <p:cNvGraphicFramePr>
            <a:graphicFrameLocks noGrp="1"/>
          </p:cNvGraphicFramePr>
          <p:nvPr>
            <p:ph idx="1"/>
            <p:extLst>
              <p:ext uri="{D42A27DB-BD31-4B8C-83A1-F6EECF244321}">
                <p14:modId xmlns:p14="http://schemas.microsoft.com/office/powerpoint/2010/main" val="3628339631"/>
              </p:ext>
            </p:extLst>
          </p:nvPr>
        </p:nvGraphicFramePr>
        <p:xfrm>
          <a:off x="838199" y="1825625"/>
          <a:ext cx="10115145" cy="4114801"/>
        </p:xfrm>
        <a:graphic>
          <a:graphicData uri="http://schemas.openxmlformats.org/drawingml/2006/table">
            <a:tbl>
              <a:tblPr firstRow="1" bandRow="1">
                <a:tableStyleId>{5C22544A-7EE6-4342-B048-85BDC9FD1C3A}</a:tableStyleId>
              </a:tblPr>
              <a:tblGrid>
                <a:gridCol w="1953639">
                  <a:extLst>
                    <a:ext uri="{9D8B030D-6E8A-4147-A177-3AD203B41FA5}">
                      <a16:colId xmlns:a16="http://schemas.microsoft.com/office/drawing/2014/main" val="3159436355"/>
                    </a:ext>
                  </a:extLst>
                </a:gridCol>
                <a:gridCol w="8161506">
                  <a:extLst>
                    <a:ext uri="{9D8B030D-6E8A-4147-A177-3AD203B41FA5}">
                      <a16:colId xmlns:a16="http://schemas.microsoft.com/office/drawing/2014/main" val="2965087886"/>
                    </a:ext>
                  </a:extLst>
                </a:gridCol>
              </a:tblGrid>
              <a:tr h="472873">
                <a:tc>
                  <a:txBody>
                    <a:bodyPr/>
                    <a:lstStyle/>
                    <a:p>
                      <a:r>
                        <a:rPr lang="en-US" sz="2400" dirty="0"/>
                        <a:t>Session date</a:t>
                      </a:r>
                    </a:p>
                  </a:txBody>
                  <a:tcPr>
                    <a:solidFill>
                      <a:srgbClr val="7500C0"/>
                    </a:solidFill>
                  </a:tcPr>
                </a:tc>
                <a:tc>
                  <a:txBody>
                    <a:bodyPr/>
                    <a:lstStyle/>
                    <a:p>
                      <a:pPr algn="ctr"/>
                      <a:r>
                        <a:rPr lang="en-US" sz="2400" dirty="0"/>
                        <a:t>Focus area</a:t>
                      </a:r>
                    </a:p>
                  </a:txBody>
                  <a:tcPr>
                    <a:solidFill>
                      <a:srgbClr val="7500C0"/>
                    </a:solidFill>
                  </a:tcPr>
                </a:tc>
                <a:extLst>
                  <a:ext uri="{0D108BD9-81ED-4DB2-BD59-A6C34878D82A}">
                    <a16:rowId xmlns:a16="http://schemas.microsoft.com/office/drawing/2014/main" val="2418066464"/>
                  </a:ext>
                </a:extLst>
              </a:tr>
              <a:tr h="496279">
                <a:tc>
                  <a:txBody>
                    <a:bodyPr/>
                    <a:lstStyle/>
                    <a:p>
                      <a:pPr algn="ctr"/>
                      <a:r>
                        <a:rPr lang="en-US" sz="2000" strike="sngStrike" dirty="0"/>
                        <a:t>April</a:t>
                      </a:r>
                      <a:r>
                        <a:rPr lang="lv-LV" sz="2000" strike="sngStrike" dirty="0"/>
                        <a:t> </a:t>
                      </a:r>
                      <a:r>
                        <a:rPr kumimoji="0" lang="en-US" sz="2000" b="0" i="0" u="none" strike="sngStrike" kern="1200" cap="none" spc="0" normalizeH="0" baseline="0" noProof="0" dirty="0">
                          <a:ln>
                            <a:noFill/>
                          </a:ln>
                          <a:effectLst/>
                          <a:uLnTx/>
                          <a:uFillTx/>
                          <a:latin typeface="+mn-lt"/>
                          <a:ea typeface="+mn-ea"/>
                          <a:cs typeface="+mn-cs"/>
                        </a:rPr>
                        <a:t>15</a:t>
                      </a:r>
                      <a:r>
                        <a:rPr kumimoji="0" lang="en-US" sz="2000" b="0" i="0" u="none" strike="sngStrike" kern="1200" cap="none" spc="0" normalizeH="0" baseline="30000" noProof="0" dirty="0">
                          <a:ln>
                            <a:noFill/>
                          </a:ln>
                          <a:effectLst/>
                          <a:uLnTx/>
                          <a:uFillTx/>
                          <a:latin typeface="+mn-lt"/>
                          <a:ea typeface="+mn-ea"/>
                          <a:cs typeface="+mn-cs"/>
                        </a:rPr>
                        <a:t>th</a:t>
                      </a:r>
                      <a:endParaRPr lang="en-US" sz="2000" b="0" i="0" u="none" strike="sngStrike" noProof="0" dirty="0">
                        <a:latin typeface="Calibri"/>
                      </a:endParaRPr>
                    </a:p>
                  </a:txBody>
                  <a:tcPr/>
                </a:tc>
                <a:tc>
                  <a:txBody>
                    <a:bodyPr/>
                    <a:lstStyle/>
                    <a:p>
                      <a:pPr algn="ctr"/>
                      <a:r>
                        <a:rPr lang="en-US" sz="2000" strike="sngStrike" dirty="0"/>
                        <a:t>Introduction, use case, tooling and working with source control</a:t>
                      </a:r>
                    </a:p>
                  </a:txBody>
                  <a:tcPr/>
                </a:tc>
                <a:extLst>
                  <a:ext uri="{0D108BD9-81ED-4DB2-BD59-A6C34878D82A}">
                    <a16:rowId xmlns:a16="http://schemas.microsoft.com/office/drawing/2014/main" val="239410495"/>
                  </a:ext>
                </a:extLst>
              </a:tr>
              <a:tr h="455971">
                <a:tc>
                  <a:txBody>
                    <a:bodyPr/>
                    <a:lstStyle/>
                    <a:p>
                      <a:pPr algn="ctr"/>
                      <a:r>
                        <a:rPr lang="en-US" sz="2000" dirty="0"/>
                        <a:t>April </a:t>
                      </a:r>
                      <a:r>
                        <a:rPr kumimoji="0" lang="lv-LV" sz="2000" b="0" i="0" u="none" strike="noStrike" kern="1200" cap="none" spc="0" normalizeH="0" baseline="0" noProof="0" dirty="0">
                          <a:ln>
                            <a:noFill/>
                          </a:ln>
                          <a:effectLst/>
                          <a:uLnTx/>
                          <a:uFillTx/>
                          <a:latin typeface="+mn-lt"/>
                          <a:ea typeface="+mn-ea"/>
                          <a:cs typeface="+mn-cs"/>
                        </a:rPr>
                        <a:t>29</a:t>
                      </a:r>
                      <a:r>
                        <a:rPr kumimoji="0" lang="en-US" sz="2000" b="0" i="0" u="none" strike="noStrike" kern="1200" cap="none" spc="0" normalizeH="0" baseline="30000" noProof="0" dirty="0" err="1">
                          <a:ln>
                            <a:noFill/>
                          </a:ln>
                          <a:effectLst/>
                          <a:uLnTx/>
                          <a:uFillTx/>
                          <a:latin typeface="+mn-lt"/>
                          <a:ea typeface="+mn-ea"/>
                          <a:cs typeface="+mn-cs"/>
                        </a:rPr>
                        <a:t>th</a:t>
                      </a:r>
                      <a:r>
                        <a:rPr lang="lv-LV" sz="2000" dirty="0"/>
                        <a:t> </a:t>
                      </a:r>
                      <a:endParaRPr lang="en-US" sz="2000" dirty="0"/>
                    </a:p>
                  </a:txBody>
                  <a:tcPr/>
                </a:tc>
                <a:tc>
                  <a:txBody>
                    <a:bodyPr/>
                    <a:lstStyle/>
                    <a:p>
                      <a:pPr algn="ctr"/>
                      <a:r>
                        <a:rPr lang="en-US" sz="2000" dirty="0"/>
                        <a:t>ASP.NET Core - MVC and Frontend development </a:t>
                      </a:r>
                    </a:p>
                  </a:txBody>
                  <a:tcPr/>
                </a:tc>
                <a:extLst>
                  <a:ext uri="{0D108BD9-81ED-4DB2-BD59-A6C34878D82A}">
                    <a16:rowId xmlns:a16="http://schemas.microsoft.com/office/drawing/2014/main" val="213764420"/>
                  </a:ext>
                </a:extLst>
              </a:tr>
              <a:tr h="409823">
                <a:tc>
                  <a:txBody>
                    <a:bodyPr/>
                    <a:lstStyle/>
                    <a:p>
                      <a:pPr algn="ctr"/>
                      <a:r>
                        <a:rPr lang="lv-LV" sz="2000" dirty="0"/>
                        <a:t>May</a:t>
                      </a:r>
                      <a:r>
                        <a:rPr lang="en-US" sz="2000" dirty="0"/>
                        <a:t> </a:t>
                      </a:r>
                      <a:r>
                        <a:rPr lang="lv-LV" sz="2000" dirty="0"/>
                        <a:t>6</a:t>
                      </a:r>
                      <a:r>
                        <a:rPr lang="en-US" sz="2000" baseline="30000" dirty="0" err="1"/>
                        <a:t>th</a:t>
                      </a:r>
                      <a:r>
                        <a:rPr lang="en-US" sz="2000" dirty="0"/>
                        <a:t> </a:t>
                      </a:r>
                    </a:p>
                  </a:txBody>
                  <a:tcPr/>
                </a:tc>
                <a:tc>
                  <a:txBody>
                    <a:bodyPr/>
                    <a:lstStyle/>
                    <a:p>
                      <a:pPr algn="ctr"/>
                      <a:r>
                        <a:rPr lang="en-US" sz="2000" dirty="0" err="1"/>
                        <a:t>EntityFramework</a:t>
                      </a:r>
                      <a:r>
                        <a:rPr lang="en-US" sz="2000" dirty="0"/>
                        <a:t> Core and working with data and database</a:t>
                      </a:r>
                    </a:p>
                  </a:txBody>
                  <a:tcPr/>
                </a:tc>
                <a:extLst>
                  <a:ext uri="{0D108BD9-81ED-4DB2-BD59-A6C34878D82A}">
                    <a16:rowId xmlns:a16="http://schemas.microsoft.com/office/drawing/2014/main" val="2294396475"/>
                  </a:ext>
                </a:extLst>
              </a:tr>
              <a:tr h="455971">
                <a:tc>
                  <a:txBody>
                    <a:bodyPr/>
                    <a:lstStyle/>
                    <a:p>
                      <a:pPr algn="ctr"/>
                      <a:r>
                        <a:rPr lang="en-US" sz="2000"/>
                        <a:t>May </a:t>
                      </a:r>
                      <a:r>
                        <a:rPr lang="lv-LV" sz="2000"/>
                        <a:t>13</a:t>
                      </a:r>
                      <a:r>
                        <a:rPr lang="en-US" sz="2000" baseline="30000"/>
                        <a:t>th</a:t>
                      </a:r>
                      <a:r>
                        <a:rPr lang="en-US" sz="2000"/>
                        <a:t> </a:t>
                      </a:r>
                    </a:p>
                  </a:txBody>
                  <a:tcPr/>
                </a:tc>
                <a:tc>
                  <a:txBody>
                    <a:bodyPr/>
                    <a:lstStyle/>
                    <a:p>
                      <a:pPr algn="ctr"/>
                      <a:r>
                        <a:rPr lang="en-US" sz="2000" dirty="0"/>
                        <a:t>Testing &amp; Dependency injection, code quality.</a:t>
                      </a:r>
                    </a:p>
                  </a:txBody>
                  <a:tcPr/>
                </a:tc>
                <a:extLst>
                  <a:ext uri="{0D108BD9-81ED-4DB2-BD59-A6C34878D82A}">
                    <a16:rowId xmlns:a16="http://schemas.microsoft.com/office/drawing/2014/main" val="695774370"/>
                  </a:ext>
                </a:extLst>
              </a:tr>
              <a:tr h="455971">
                <a:tc>
                  <a:txBody>
                    <a:bodyPr/>
                    <a:lstStyle/>
                    <a:p>
                      <a:pPr algn="ctr"/>
                      <a:r>
                        <a:rPr lang="en-US" sz="2000" dirty="0"/>
                        <a:t>May </a:t>
                      </a:r>
                      <a:r>
                        <a:rPr lang="lv-LV" sz="2000" dirty="0"/>
                        <a:t>27</a:t>
                      </a:r>
                      <a:r>
                        <a:rPr lang="en-US" sz="2000" baseline="30000" dirty="0" err="1"/>
                        <a:t>th</a:t>
                      </a:r>
                      <a:r>
                        <a:rPr lang="en-US" sz="2000" dirty="0"/>
                        <a:t> </a:t>
                      </a:r>
                    </a:p>
                  </a:txBody>
                  <a:tcPr/>
                </a:tc>
                <a:tc>
                  <a:txBody>
                    <a:bodyPr/>
                    <a:lstStyle/>
                    <a:p>
                      <a:pPr algn="ctr"/>
                      <a:r>
                        <a:rPr lang="en-US" sz="2000" dirty="0"/>
                        <a:t>Deployment and hosting on Azure</a:t>
                      </a:r>
                    </a:p>
                  </a:txBody>
                  <a:tcPr/>
                </a:tc>
                <a:extLst>
                  <a:ext uri="{0D108BD9-81ED-4DB2-BD59-A6C34878D82A}">
                    <a16:rowId xmlns:a16="http://schemas.microsoft.com/office/drawing/2014/main" val="2955075210"/>
                  </a:ext>
                </a:extLst>
              </a:tr>
              <a:tr h="455971">
                <a:tc>
                  <a:txBody>
                    <a:bodyPr/>
                    <a:lstStyle/>
                    <a:p>
                      <a:pPr algn="ctr"/>
                      <a:r>
                        <a:rPr lang="lv-LV" sz="2000"/>
                        <a:t>June</a:t>
                      </a:r>
                      <a:r>
                        <a:rPr lang="en-US" sz="2000"/>
                        <a:t> </a:t>
                      </a:r>
                      <a:r>
                        <a:rPr kumimoji="0" lang="en-US" sz="2000" b="0" i="0" u="none" strike="noStrike" kern="1200" cap="none" spc="0" normalizeH="0" baseline="0" noProof="0">
                          <a:ln>
                            <a:noFill/>
                          </a:ln>
                          <a:effectLst/>
                          <a:uLnTx/>
                          <a:uFillTx/>
                          <a:latin typeface="+mn-lt"/>
                          <a:ea typeface="+mn-ea"/>
                          <a:cs typeface="+mn-cs"/>
                        </a:rPr>
                        <a:t>3</a:t>
                      </a:r>
                      <a:r>
                        <a:rPr kumimoji="0" lang="en-US" sz="2000" b="0" i="0" u="none" strike="noStrike" kern="1200" cap="none" spc="0" normalizeH="0" baseline="30000" noProof="0">
                          <a:ln>
                            <a:noFill/>
                          </a:ln>
                          <a:effectLst/>
                          <a:uLnTx/>
                          <a:uFillTx/>
                          <a:latin typeface="+mn-lt"/>
                          <a:ea typeface="+mn-ea"/>
                          <a:cs typeface="+mn-cs"/>
                        </a:rPr>
                        <a:t>rd</a:t>
                      </a:r>
                      <a:r>
                        <a:rPr kumimoji="0" lang="en-US" sz="2000" b="0" i="0" u="none" strike="noStrike" kern="1200" cap="none" spc="0" normalizeH="0" baseline="0" noProof="0">
                          <a:ln>
                            <a:noFill/>
                          </a:ln>
                          <a:effectLst/>
                          <a:uLnTx/>
                          <a:uFillTx/>
                          <a:latin typeface="+mn-lt"/>
                          <a:ea typeface="+mn-ea"/>
                          <a:cs typeface="+mn-cs"/>
                        </a:rPr>
                        <a:t> </a:t>
                      </a:r>
                      <a:endParaRPr lang="en-US" sz="2000"/>
                    </a:p>
                  </a:txBody>
                  <a:tcPr/>
                </a:tc>
                <a:tc>
                  <a:txBody>
                    <a:bodyPr/>
                    <a:lstStyle/>
                    <a:p>
                      <a:pPr algn="ctr"/>
                      <a:r>
                        <a:rPr lang="en-US" sz="2000" dirty="0"/>
                        <a:t>Azure Functions</a:t>
                      </a:r>
                    </a:p>
                  </a:txBody>
                  <a:tcPr/>
                </a:tc>
                <a:extLst>
                  <a:ext uri="{0D108BD9-81ED-4DB2-BD59-A6C34878D82A}">
                    <a16:rowId xmlns:a16="http://schemas.microsoft.com/office/drawing/2014/main" val="3108823958"/>
                  </a:ext>
                </a:extLst>
              </a:tr>
              <a:tr h="455971">
                <a:tc>
                  <a:txBody>
                    <a:bodyPr/>
                    <a:lstStyle/>
                    <a:p>
                      <a:pPr algn="ctr"/>
                      <a:r>
                        <a:rPr lang="en-US" sz="2000"/>
                        <a:t>June 10</a:t>
                      </a:r>
                      <a:r>
                        <a:rPr lang="en-US" sz="2000" baseline="30000"/>
                        <a:t>th</a:t>
                      </a:r>
                      <a:endParaRPr lang="en-US" sz="2000"/>
                    </a:p>
                  </a:txBody>
                  <a:tcPr/>
                </a:tc>
                <a:tc>
                  <a:txBody>
                    <a:bodyPr/>
                    <a:lstStyle/>
                    <a:p>
                      <a:pPr algn="ctr"/>
                      <a:r>
                        <a:rPr lang="en-US" sz="2000" dirty="0"/>
                        <a:t>Cognitive services/Other integration services</a:t>
                      </a:r>
                    </a:p>
                  </a:txBody>
                  <a:tcPr/>
                </a:tc>
                <a:extLst>
                  <a:ext uri="{0D108BD9-81ED-4DB2-BD59-A6C34878D82A}">
                    <a16:rowId xmlns:a16="http://schemas.microsoft.com/office/drawing/2014/main" val="1292934974"/>
                  </a:ext>
                </a:extLst>
              </a:tr>
              <a:tr h="455971">
                <a:tc>
                  <a:txBody>
                    <a:bodyPr/>
                    <a:lstStyle/>
                    <a:p>
                      <a:pPr algn="ctr"/>
                      <a:r>
                        <a:rPr lang="en-US" sz="2000"/>
                        <a:t>June 1</a:t>
                      </a:r>
                      <a:r>
                        <a:rPr lang="lv-LV" sz="2000"/>
                        <a:t>7</a:t>
                      </a:r>
                      <a:r>
                        <a:rPr lang="en-US" sz="2000" baseline="30000"/>
                        <a:t>th</a:t>
                      </a:r>
                      <a:r>
                        <a:rPr lang="en-US" sz="2000"/>
                        <a:t> </a:t>
                      </a:r>
                    </a:p>
                  </a:txBody>
                  <a:tcPr/>
                </a:tc>
                <a:tc>
                  <a:txBody>
                    <a:bodyPr/>
                    <a:lstStyle/>
                    <a:p>
                      <a:pPr algn="ctr"/>
                      <a:r>
                        <a:rPr lang="en-US" sz="2000" dirty="0"/>
                        <a:t>Closing event &amp; final demos</a:t>
                      </a:r>
                    </a:p>
                  </a:txBody>
                  <a:tcPr/>
                </a:tc>
                <a:extLst>
                  <a:ext uri="{0D108BD9-81ED-4DB2-BD59-A6C34878D82A}">
                    <a16:rowId xmlns:a16="http://schemas.microsoft.com/office/drawing/2014/main" val="3272824900"/>
                  </a:ext>
                </a:extLst>
              </a:tr>
            </a:tbl>
          </a:graphicData>
        </a:graphic>
      </p:graphicFrame>
    </p:spTree>
    <p:extLst>
      <p:ext uri="{BB962C8B-B14F-4D97-AF65-F5344CB8AC3E}">
        <p14:creationId xmlns:p14="http://schemas.microsoft.com/office/powerpoint/2010/main" val="3145002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BC5213D2-AB69-4D25-8C8D-8E25733F8589}"/>
              </a:ext>
            </a:extLst>
          </p:cNvPr>
          <p:cNvSpPr>
            <a:spLocks noGrp="1"/>
          </p:cNvSpPr>
          <p:nvPr>
            <p:ph sz="quarter" idx="10"/>
          </p:nvPr>
        </p:nvSpPr>
        <p:spPr/>
        <p:txBody>
          <a:bodyPr/>
          <a:lstStyle/>
          <a:p>
            <a:r>
              <a:rPr lang="en-US" dirty="0"/>
              <a:t>Resources &amp; Communication channels</a:t>
            </a:r>
          </a:p>
        </p:txBody>
      </p:sp>
      <p:sp>
        <p:nvSpPr>
          <p:cNvPr id="5" name="Content Placeholder 4">
            <a:extLst>
              <a:ext uri="{FF2B5EF4-FFF2-40B4-BE49-F238E27FC236}">
                <a16:creationId xmlns:a16="http://schemas.microsoft.com/office/drawing/2014/main" id="{8528A87A-E95D-454E-A94C-4A27CADFAD72}"/>
              </a:ext>
            </a:extLst>
          </p:cNvPr>
          <p:cNvSpPr>
            <a:spLocks noGrp="1"/>
          </p:cNvSpPr>
          <p:nvPr>
            <p:ph sz="quarter" idx="11"/>
          </p:nvPr>
        </p:nvSpPr>
        <p:spPr/>
        <p:txBody>
          <a:bodyPr/>
          <a:lstStyle/>
          <a:p>
            <a:r>
              <a:rPr lang="en-US" dirty="0"/>
              <a:t>Reference sources, presentations and study guides:</a:t>
            </a:r>
          </a:p>
          <a:p>
            <a:r>
              <a:rPr lang="en-US" dirty="0" err="1">
                <a:hlinkClick r:id="rId2"/>
              </a:rPr>
              <a:t>BalticMicrosoftDevelopersCommunity</a:t>
            </a:r>
            <a:r>
              <a:rPr lang="en-US" dirty="0">
                <a:hlinkClick r:id="rId2"/>
              </a:rPr>
              <a:t>/letsbuild-2021: Repository for </a:t>
            </a:r>
            <a:r>
              <a:rPr lang="en-US" dirty="0" err="1">
                <a:hlinkClick r:id="rId2"/>
              </a:rPr>
              <a:t>Let'sbuild</a:t>
            </a:r>
            <a:r>
              <a:rPr lang="en-US" dirty="0">
                <a:hlinkClick r:id="rId2"/>
              </a:rPr>
              <a:t> 2021 support materials (github.com)</a:t>
            </a:r>
            <a:endParaRPr lang="en-US" dirty="0"/>
          </a:p>
          <a:p>
            <a:endParaRPr lang="en-US" dirty="0"/>
          </a:p>
          <a:p>
            <a:r>
              <a:rPr lang="en-US" dirty="0"/>
              <a:t>Main communication channel: Discord</a:t>
            </a:r>
          </a:p>
          <a:p>
            <a:r>
              <a:rPr lang="en-US" dirty="0"/>
              <a:t>Specific area added for “Let’s build…..” participants</a:t>
            </a:r>
          </a:p>
          <a:p>
            <a:pPr marL="342900" indent="-342900">
              <a:buFont typeface="Arial" panose="020B0604020202020204" pitchFamily="34" charset="0"/>
              <a:buChar char="•"/>
            </a:pPr>
            <a:r>
              <a:rPr lang="en-US" dirty="0"/>
              <a:t>Training sessions</a:t>
            </a:r>
          </a:p>
          <a:p>
            <a:pPr marL="342900" indent="-342900">
              <a:buFont typeface="Arial" panose="020B0604020202020204" pitchFamily="34" charset="0"/>
              <a:buChar char="•"/>
            </a:pPr>
            <a:r>
              <a:rPr lang="en-US" dirty="0"/>
              <a:t>Q&amp;A</a:t>
            </a:r>
          </a:p>
          <a:p>
            <a:pPr marL="342900" indent="-342900">
              <a:buFont typeface="Arial" panose="020B0604020202020204" pitchFamily="34" charset="0"/>
              <a:buChar char="•"/>
            </a:pPr>
            <a:r>
              <a:rPr lang="en-US" dirty="0"/>
              <a:t>Your own space for discussions</a:t>
            </a:r>
          </a:p>
          <a:p>
            <a:r>
              <a:rPr lang="en-US" dirty="0"/>
              <a:t>More general Community channels can be used when asking for specific questions.</a:t>
            </a:r>
          </a:p>
          <a:p>
            <a:r>
              <a:rPr lang="en-US" dirty="0">
                <a:hlinkClick r:id="rId3"/>
              </a:rPr>
              <a:t>https://discord.com/invite/SQDvfnHsNr</a:t>
            </a:r>
            <a:endParaRPr lang="en-US" dirty="0"/>
          </a:p>
          <a:p>
            <a:r>
              <a:rPr lang="en-US" dirty="0"/>
              <a:t> </a:t>
            </a:r>
          </a:p>
          <a:p>
            <a:endParaRPr lang="en-US" dirty="0"/>
          </a:p>
        </p:txBody>
      </p:sp>
    </p:spTree>
    <p:extLst>
      <p:ext uri="{BB962C8B-B14F-4D97-AF65-F5344CB8AC3E}">
        <p14:creationId xmlns:p14="http://schemas.microsoft.com/office/powerpoint/2010/main" val="31103760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69A7411-BAC4-B34E-901F-60C990616AFA}"/>
              </a:ext>
            </a:extLst>
          </p:cNvPr>
          <p:cNvSpPr>
            <a:spLocks noGrp="1"/>
          </p:cNvSpPr>
          <p:nvPr>
            <p:ph sz="quarter" idx="10"/>
          </p:nvPr>
        </p:nvSpPr>
        <p:spPr/>
        <p:txBody>
          <a:bodyPr/>
          <a:lstStyle/>
          <a:p>
            <a:r>
              <a:rPr lang="en-US" dirty="0"/>
              <a:t>Business use case</a:t>
            </a:r>
          </a:p>
        </p:txBody>
      </p:sp>
      <p:sp>
        <p:nvSpPr>
          <p:cNvPr id="3" name="Content Placeholder 2">
            <a:extLst>
              <a:ext uri="{FF2B5EF4-FFF2-40B4-BE49-F238E27FC236}">
                <a16:creationId xmlns:a16="http://schemas.microsoft.com/office/drawing/2014/main" id="{4AC6D5FC-007A-9B4D-B7F0-26D62A663E92}"/>
              </a:ext>
            </a:extLst>
          </p:cNvPr>
          <p:cNvSpPr>
            <a:spLocks noGrp="1"/>
          </p:cNvSpPr>
          <p:nvPr>
            <p:ph sz="quarter" idx="11"/>
          </p:nvPr>
        </p:nvSpPr>
        <p:spPr/>
        <p:txBody>
          <a:bodyPr/>
          <a:lstStyle/>
          <a:p>
            <a:r>
              <a:rPr lang="en-US" dirty="0"/>
              <a:t>“As an event organizer I want to have possibility to see contact information for people who apply to event. “</a:t>
            </a:r>
          </a:p>
          <a:p>
            <a:endParaRPr lang="en-US" dirty="0"/>
          </a:p>
          <a:p>
            <a:endParaRPr lang="en-US" dirty="0"/>
          </a:p>
          <a:p>
            <a:r>
              <a:rPr lang="en-US" dirty="0"/>
              <a:t>Why we selected this use case:</a:t>
            </a:r>
          </a:p>
          <a:p>
            <a:pPr marL="342900" indent="-342900">
              <a:buFont typeface="Arial" panose="020B0604020202020204" pitchFamily="34" charset="0"/>
              <a:buChar char="•"/>
            </a:pPr>
            <a:r>
              <a:rPr lang="en-US" dirty="0"/>
              <a:t>Common in many business scenarios</a:t>
            </a:r>
          </a:p>
          <a:p>
            <a:pPr marL="342900" indent="-342900">
              <a:buFont typeface="Arial" panose="020B0604020202020204" pitchFamily="34" charset="0"/>
              <a:buChar char="•"/>
            </a:pPr>
            <a:r>
              <a:rPr lang="en-US" dirty="0"/>
              <a:t>Broad topic to expand feature list</a:t>
            </a:r>
          </a:p>
        </p:txBody>
      </p:sp>
    </p:spTree>
    <p:extLst>
      <p:ext uri="{BB962C8B-B14F-4D97-AF65-F5344CB8AC3E}">
        <p14:creationId xmlns:p14="http://schemas.microsoft.com/office/powerpoint/2010/main" val="10961101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828A58-B309-FF4A-A8A6-2A000218D979}"/>
              </a:ext>
            </a:extLst>
          </p:cNvPr>
          <p:cNvSpPr>
            <a:spLocks noGrp="1"/>
          </p:cNvSpPr>
          <p:nvPr>
            <p:ph sz="quarter" idx="10"/>
          </p:nvPr>
        </p:nvSpPr>
        <p:spPr/>
        <p:txBody>
          <a:bodyPr/>
          <a:lstStyle/>
          <a:p>
            <a:r>
              <a:rPr lang="en-US" dirty="0"/>
              <a:t>Next topic:</a:t>
            </a:r>
            <a:endParaRPr lang="en-LV" dirty="0"/>
          </a:p>
        </p:txBody>
      </p:sp>
      <p:sp>
        <p:nvSpPr>
          <p:cNvPr id="3" name="Content Placeholder 2">
            <a:extLst>
              <a:ext uri="{FF2B5EF4-FFF2-40B4-BE49-F238E27FC236}">
                <a16:creationId xmlns:a16="http://schemas.microsoft.com/office/drawing/2014/main" id="{DD0697AE-3E42-C14A-97ED-4F0B86F08D51}"/>
              </a:ext>
            </a:extLst>
          </p:cNvPr>
          <p:cNvSpPr>
            <a:spLocks noGrp="1"/>
          </p:cNvSpPr>
          <p:nvPr>
            <p:ph sz="quarter" idx="11"/>
          </p:nvPr>
        </p:nvSpPr>
        <p:spPr/>
        <p:txBody>
          <a:bodyPr/>
          <a:lstStyle/>
          <a:p>
            <a:r>
              <a:rPr lang="en-US" dirty="0"/>
              <a:t>Entity Framework Core &amp; Working with Database</a:t>
            </a:r>
          </a:p>
          <a:p>
            <a:endParaRPr lang="en-LV" dirty="0"/>
          </a:p>
        </p:txBody>
      </p:sp>
      <p:sp>
        <p:nvSpPr>
          <p:cNvPr id="4" name="Content Placeholder 3">
            <a:extLst>
              <a:ext uri="{FF2B5EF4-FFF2-40B4-BE49-F238E27FC236}">
                <a16:creationId xmlns:a16="http://schemas.microsoft.com/office/drawing/2014/main" id="{4A76E887-9AD2-124A-8251-A34105EBA4C9}"/>
              </a:ext>
            </a:extLst>
          </p:cNvPr>
          <p:cNvSpPr>
            <a:spLocks noGrp="1"/>
          </p:cNvSpPr>
          <p:nvPr>
            <p:ph sz="quarter" idx="12"/>
          </p:nvPr>
        </p:nvSpPr>
        <p:spPr/>
        <p:txBody>
          <a:bodyPr/>
          <a:lstStyle/>
          <a:p>
            <a:r>
              <a:rPr lang="en-US" dirty="0"/>
              <a:t>Data stored and retrieved from database (MSSQL)</a:t>
            </a:r>
            <a:endParaRPr lang="en-LV" dirty="0"/>
          </a:p>
        </p:txBody>
      </p:sp>
      <p:sp>
        <p:nvSpPr>
          <p:cNvPr id="5" name="Content Placeholder 4">
            <a:extLst>
              <a:ext uri="{FF2B5EF4-FFF2-40B4-BE49-F238E27FC236}">
                <a16:creationId xmlns:a16="http://schemas.microsoft.com/office/drawing/2014/main" id="{32438CA5-6289-F341-9180-74CD3317E252}"/>
              </a:ext>
            </a:extLst>
          </p:cNvPr>
          <p:cNvSpPr>
            <a:spLocks noGrp="1"/>
          </p:cNvSpPr>
          <p:nvPr>
            <p:ph sz="quarter" idx="13"/>
          </p:nvPr>
        </p:nvSpPr>
        <p:spPr/>
        <p:txBody>
          <a:bodyPr/>
          <a:lstStyle/>
          <a:p>
            <a:r>
              <a:rPr lang="en-US" dirty="0"/>
              <a:t>Entity Framework Core or alternative ORM used</a:t>
            </a:r>
            <a:endParaRPr lang="en-LV" dirty="0"/>
          </a:p>
        </p:txBody>
      </p:sp>
      <p:sp>
        <p:nvSpPr>
          <p:cNvPr id="6" name="Content Placeholder 5">
            <a:extLst>
              <a:ext uri="{FF2B5EF4-FFF2-40B4-BE49-F238E27FC236}">
                <a16:creationId xmlns:a16="http://schemas.microsoft.com/office/drawing/2014/main" id="{6F404358-3F5F-2243-91D7-B5598C24400D}"/>
              </a:ext>
            </a:extLst>
          </p:cNvPr>
          <p:cNvSpPr>
            <a:spLocks noGrp="1"/>
          </p:cNvSpPr>
          <p:nvPr>
            <p:ph sz="quarter" idx="14"/>
          </p:nvPr>
        </p:nvSpPr>
        <p:spPr/>
        <p:txBody>
          <a:bodyPr/>
          <a:lstStyle/>
          <a:p>
            <a:r>
              <a:rPr lang="en-US" dirty="0"/>
              <a:t>Need to be able to run page locally on your machine</a:t>
            </a:r>
            <a:endParaRPr lang="en-LV" dirty="0"/>
          </a:p>
        </p:txBody>
      </p:sp>
      <p:sp>
        <p:nvSpPr>
          <p:cNvPr id="7" name="Content Placeholder 6">
            <a:extLst>
              <a:ext uri="{FF2B5EF4-FFF2-40B4-BE49-F238E27FC236}">
                <a16:creationId xmlns:a16="http://schemas.microsoft.com/office/drawing/2014/main" id="{FE0F5C27-E2BA-274B-BEE9-0834B265A937}"/>
              </a:ext>
            </a:extLst>
          </p:cNvPr>
          <p:cNvSpPr>
            <a:spLocks noGrp="1"/>
          </p:cNvSpPr>
          <p:nvPr>
            <p:ph sz="quarter" idx="15"/>
          </p:nvPr>
        </p:nvSpPr>
        <p:spPr/>
        <p:txBody>
          <a:bodyPr/>
          <a:lstStyle/>
          <a:p>
            <a:r>
              <a:rPr lang="en-US" dirty="0"/>
              <a:t>Store code and database structure in your own source repository</a:t>
            </a:r>
            <a:endParaRPr lang="en-LV" dirty="0"/>
          </a:p>
        </p:txBody>
      </p:sp>
    </p:spTree>
    <p:extLst>
      <p:ext uri="{BB962C8B-B14F-4D97-AF65-F5344CB8AC3E}">
        <p14:creationId xmlns:p14="http://schemas.microsoft.com/office/powerpoint/2010/main" val="20376819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A781728-811C-3046-BCD6-337DDBA8B64F}"/>
              </a:ext>
            </a:extLst>
          </p:cNvPr>
          <p:cNvSpPr>
            <a:spLocks noGrp="1"/>
          </p:cNvSpPr>
          <p:nvPr>
            <p:ph sz="quarter" idx="10"/>
          </p:nvPr>
        </p:nvSpPr>
        <p:spPr>
          <a:xfrm>
            <a:off x="1130340" y="3917048"/>
            <a:ext cx="9931320" cy="2335923"/>
          </a:xfrm>
        </p:spPr>
        <p:txBody>
          <a:bodyPr/>
          <a:lstStyle/>
          <a:p>
            <a:r>
              <a:rPr lang="en-US" dirty="0">
                <a:solidFill>
                  <a:schemeClr val="bg1"/>
                </a:solidFill>
              </a:rPr>
              <a:t>It’s a good time for questions</a:t>
            </a:r>
            <a:endParaRPr lang="en-LV" dirty="0">
              <a:solidFill>
                <a:schemeClr val="bg1"/>
              </a:solidFill>
            </a:endParaRPr>
          </a:p>
        </p:txBody>
      </p:sp>
    </p:spTree>
    <p:extLst>
      <p:ext uri="{BB962C8B-B14F-4D97-AF65-F5344CB8AC3E}">
        <p14:creationId xmlns:p14="http://schemas.microsoft.com/office/powerpoint/2010/main" val="830258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5799</TotalTime>
  <Words>446</Words>
  <Application>Microsoft Office PowerPoint</Application>
  <PresentationFormat>Widescreen</PresentationFormat>
  <Paragraphs>52</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Graphik</vt:lpstr>
      <vt:lpstr>Office Theme</vt:lpstr>
      <vt:lpstr>PowerPoint Presentation</vt:lpstr>
      <vt:lpstr>PowerPoint Presentation</vt:lpstr>
      <vt:lpstr>PowerPoint Presentation</vt:lpstr>
      <vt:lpstr>Meeting Schedule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Viksna, Janis</dc:creator>
  <cp:lastModifiedBy>Bruzans, Janis</cp:lastModifiedBy>
  <cp:revision>27</cp:revision>
  <dcterms:created xsi:type="dcterms:W3CDTF">2021-02-16T16:00:35Z</dcterms:created>
  <dcterms:modified xsi:type="dcterms:W3CDTF">2021-04-29T16:05:48Z</dcterms:modified>
</cp:coreProperties>
</file>

<file path=docProps/thumbnail.jpeg>
</file>